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69" r:id="rId3"/>
    <p:sldId id="286" r:id="rId4"/>
    <p:sldId id="341" r:id="rId5"/>
    <p:sldId id="353" r:id="rId6"/>
    <p:sldId id="380" r:id="rId7"/>
    <p:sldId id="354" r:id="rId8"/>
    <p:sldId id="373" r:id="rId9"/>
    <p:sldId id="356" r:id="rId10"/>
    <p:sldId id="357" r:id="rId11"/>
    <p:sldId id="358" r:id="rId12"/>
    <p:sldId id="361" r:id="rId13"/>
    <p:sldId id="377" r:id="rId14"/>
    <p:sldId id="359" r:id="rId15"/>
    <p:sldId id="374" r:id="rId16"/>
    <p:sldId id="360" r:id="rId17"/>
    <p:sldId id="366" r:id="rId18"/>
    <p:sldId id="381" r:id="rId19"/>
    <p:sldId id="365" r:id="rId20"/>
    <p:sldId id="375" r:id="rId21"/>
    <p:sldId id="363" r:id="rId22"/>
    <p:sldId id="369" r:id="rId23"/>
    <p:sldId id="368" r:id="rId24"/>
    <p:sldId id="376" r:id="rId25"/>
    <p:sldId id="367" r:id="rId26"/>
    <p:sldId id="372" r:id="rId27"/>
    <p:sldId id="379" r:id="rId28"/>
    <p:sldId id="35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5178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FA8"/>
    <a:srgbClr val="002B4C"/>
    <a:srgbClr val="09548C"/>
    <a:srgbClr val="0081C3"/>
    <a:srgbClr val="01A4CD"/>
    <a:srgbClr val="042B4C"/>
    <a:srgbClr val="3DBBC9"/>
    <a:srgbClr val="86DBE2"/>
    <a:srgbClr val="12203A"/>
    <a:srgbClr val="8D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46" autoAdjust="0"/>
    <p:restoredTop sz="93792" autoAdjust="0"/>
  </p:normalViewPr>
  <p:slideViewPr>
    <p:cSldViewPr snapToGrid="0" showGuides="1">
      <p:cViewPr varScale="1">
        <p:scale>
          <a:sx n="86" d="100"/>
          <a:sy n="86" d="100"/>
        </p:scale>
        <p:origin x="451" y="58"/>
      </p:cViewPr>
      <p:guideLst>
        <p:guide orient="horz" pos="4110"/>
        <p:guide pos="5178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implas.es\dfs\Proyectos_Generales\19\PRO19-0097\Tecnica\3_Realizacion\04-S&#237;ntesis%20y%20SOSVAL\Sostenibilidad\Ensayos%20degradaci&#243;n\Analisis4.2.1.od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5"/>
          </c:marker>
          <c:xVal>
            <c:numRef>
              <c:f>Hoja1!$A$316:$A$319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</c:numCache>
            </c:numRef>
          </c:xVal>
          <c:yVal>
            <c:numRef>
              <c:f>Hoja1!$E$316:$E$319</c:f>
              <c:numCache>
                <c:formatCode>0.0</c:formatCode>
                <c:ptCount val="4"/>
                <c:pt idx="0" formatCode="General">
                  <c:v>0</c:v>
                </c:pt>
                <c:pt idx="1">
                  <c:v>63.043478260869556</c:v>
                </c:pt>
                <c:pt idx="2">
                  <c:v>87.304347826086953</c:v>
                </c:pt>
                <c:pt idx="3">
                  <c:v>92.782608695652186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2D-47AE-B95F-3184421B6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3922432"/>
        <c:axId val="563917184"/>
      </c:scatterChart>
      <c:valAx>
        <c:axId val="5639171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Degradation (%)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noFill/>
          <a:ln w="9528" cap="flat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s-ES"/>
          </a:p>
        </c:txPr>
        <c:crossAx val="563922432"/>
        <c:crosses val="autoZero"/>
        <c:crossBetween val="midCat"/>
      </c:valAx>
      <c:valAx>
        <c:axId val="5639224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S"/>
                  <a:t>Time (d)</a:t>
                </a:r>
              </a:p>
            </c:rich>
          </c:tx>
          <c:overlay val="0"/>
        </c:title>
        <c:numFmt formatCode="General" sourceLinked="1"/>
        <c:majorTickMark val="out"/>
        <c:minorTickMark val="out"/>
        <c:tickLblPos val="nextTo"/>
        <c:spPr>
          <a:noFill/>
          <a:ln w="9528" cap="flat">
            <a:solidFill>
              <a:srgbClr val="BFBFBF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9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s-ES"/>
          </a:p>
        </c:txPr>
        <c:crossAx val="563917184"/>
        <c:crosses val="autoZero"/>
        <c:crossBetween val="midCat"/>
      </c:valAx>
      <c:spPr>
        <a:noFill/>
        <a:ln>
          <a:solidFill>
            <a:srgbClr val="BFBFBF"/>
          </a:solidFill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noFill/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s-ES" sz="1000" b="0" i="0" u="none" strike="noStrike" kern="1200" baseline="0">
          <a:solidFill>
            <a:srgbClr val="000000"/>
          </a:solidFill>
          <a:latin typeface="Calibri"/>
        </a:defRPr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BCFB2-F6E4-4BA2-B58E-E761AD2DC382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829A-F7F2-423B-B6A8-DC5CC248484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23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824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866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829A-F7F2-423B-B6A8-DC5CC248484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881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98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66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656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14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829A-F7F2-423B-B6A8-DC5CC2484844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75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96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829A-F7F2-423B-B6A8-DC5CC248484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50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5F61DF-D1DC-4C87-B301-667F7B766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75ED6-D32C-496A-976D-351EE8395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49565-309E-4DCC-B9CD-2A97CF125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E8F48-488F-4A92-9E9C-750823C0F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D7F268-1D2D-4EFA-A8BA-CD54E906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988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780813-66FB-4A64-98F1-309F89A18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200F5C6-7288-4343-9682-2304D2B95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1E24FC-D6C5-4668-AD85-A3CB91632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123E6-9DD6-4187-8E1A-5F7ED23F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123932-7721-479C-8C24-B3B2F5FE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71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2A445E-0A41-4C24-AC3C-4478BD03C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AE9418-DF3D-45B1-8A5E-2CC5B47CF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A6A448-B65A-4322-98B0-09BC272EDB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D92B5E-60BF-4CA3-8C39-657C4B8E7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780AEF-E3C7-4C8A-85DB-D8AB38020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021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708" y="1427040"/>
            <a:ext cx="10515600" cy="4351338"/>
          </a:xfrm>
        </p:spPr>
        <p:txBody>
          <a:bodyPr/>
          <a:lstStyle>
            <a:lvl1pPr marL="2286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1pPr>
            <a:lvl2pPr marL="6858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2pPr>
            <a:lvl3pPr marL="11430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3pPr>
            <a:lvl4pPr marL="16002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4pPr>
            <a:lvl5pPr marL="2057400" indent="-228600">
              <a:lnSpc>
                <a:spcPct val="114000"/>
              </a:lnSpc>
              <a:spcAft>
                <a:spcPts val="600"/>
              </a:spcAft>
              <a:buClr>
                <a:srgbClr val="8DD0D9"/>
              </a:buClr>
              <a:buFont typeface="Tahoma" panose="020B0604030504040204" pitchFamily="34" charset="0"/>
              <a:buChar char="∙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13 CuadroTexto">
            <a:extLst>
              <a:ext uri="{FF2B5EF4-FFF2-40B4-BE49-F238E27FC236}">
                <a16:creationId xmlns:a16="http://schemas.microsoft.com/office/drawing/2014/main" id="{BA9B8561-1CBF-4248-BADD-AB80D0C45553}"/>
              </a:ext>
            </a:extLst>
          </p:cNvPr>
          <p:cNvSpPr txBox="1"/>
          <p:nvPr userDrawn="1"/>
        </p:nvSpPr>
        <p:spPr>
          <a:xfrm>
            <a:off x="-32243" y="-25372"/>
            <a:ext cx="12224243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206AA11-AE2A-4CA6-8D07-E15484771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2243" y="-25372"/>
            <a:ext cx="12224243" cy="584776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de página</a:t>
            </a:r>
          </a:p>
        </p:txBody>
      </p:sp>
    </p:spTree>
    <p:extLst>
      <p:ext uri="{BB962C8B-B14F-4D97-AF65-F5344CB8AC3E}">
        <p14:creationId xmlns:p14="http://schemas.microsoft.com/office/powerpoint/2010/main" val="287961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8E1644-8C86-40F2-BB24-FACE417DA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586E3A-4EB0-4C39-AECF-D1AF3D65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05A657-4EBF-4F8A-A890-5393CC63B4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69914E-C1BD-4621-87B5-B55B2CAC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39EDE5-A0D6-41BB-B407-F4830422F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312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E5294-8ACF-4A8E-9E27-06CD26AE5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47584-4028-49B5-9DC5-92E042CA3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DE19A0-61D0-4BA8-96F3-D8D11C815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B85A0-5775-488C-BE78-0535CB507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944B31-D490-4B42-BD9A-A2D86A0BC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375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7A6F-2535-4663-84A7-DBD3660B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C259D5-0148-4F22-B9C2-EBE234C0B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D56DF9-FC87-4D9E-9A8E-9B53DC5CC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C7BE33F-0436-4F07-A857-DDE976B1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3AAD0E-1EAE-4CF1-8E59-DEA858F5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47CAF3-0D5A-4D87-8DA5-9F5D37B3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2195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F337C-C599-42E9-8ABB-D5B3B389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064893-3C79-4766-82FC-911992A61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5B5FC1-7DE6-4033-971E-55294A9E6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2DBBAFB-7359-4A39-AA6E-901DBD292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9CEE1B3-3648-4A5D-AEAB-42172B9D3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F6D564-912D-4FDF-83B9-5860C148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534A4B9-478D-42A1-B5CD-341D8379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0F3891-C073-42A6-A1FA-BB286EC0A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33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243C08-FC27-4CCF-A638-7B91E7A2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474639-E843-46FC-82B1-4B2DC397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23251A-35C9-4B06-A74B-E045EE46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5B7B21-5EBB-445B-BC71-602F6862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763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001CAB-650B-4863-9CBB-D1034D9B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BBB156-F24C-43B9-B44D-C46299947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5619767-6300-4E10-9F30-B52572D79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90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A3ACB-C32C-494C-830D-FC4B9639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50A770-490C-408E-BDA0-034EEB96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B94143-F6E6-46B8-AD05-B9F8FE3F5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C21B83-E630-4BD9-8CBF-6DF031FB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E07DB6-2E18-4B9E-AE12-28D0B07F6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E31D64-D0BA-4DA3-8E50-30383C67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91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BDCDD7-F17D-4933-AEEB-E254EF53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C0D90D-6FBD-4B73-B7B4-152F81941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DE86AD-EC45-4FDC-99F1-8DF103E9D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A6984D-04C0-4E41-AD33-04042237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42CB6F-FDA4-406A-810F-CD0ED8A78F6F}" type="datetimeFigureOut">
              <a:rPr lang="es-ES" smtClean="0"/>
              <a:t>04/12/2020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F5E965-6169-4EBE-A8C4-1B4D6FFA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4391D2-A542-40AC-9172-19B409C8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B1A7C3-6260-4327-9F42-250D0428F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94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2E3BCA-421F-4407-9356-EC51B004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9CA78-7A9B-494F-A4D3-3024FB3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CAB79-198C-401B-BF98-C0208364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4226593-7A26-455B-982D-BD5239F329E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2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AD2D0FA-316A-4982-A913-F1F1E4C32E4A}"/>
              </a:ext>
            </a:extLst>
          </p:cNvPr>
          <p:cNvSpPr/>
          <p:nvPr userDrawn="1"/>
        </p:nvSpPr>
        <p:spPr>
          <a:xfrm>
            <a:off x="11552803" y="6470777"/>
            <a:ext cx="639198" cy="387223"/>
          </a:xfrm>
          <a:prstGeom prst="rect">
            <a:avLst/>
          </a:prstGeom>
          <a:solidFill>
            <a:srgbClr val="56C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0CFC75-CE4C-4D70-ACB6-E773D5B97EE0}"/>
              </a:ext>
            </a:extLst>
          </p:cNvPr>
          <p:cNvSpPr txBox="1">
            <a:spLocks/>
          </p:cNvSpPr>
          <p:nvPr userDrawn="1"/>
        </p:nvSpPr>
        <p:spPr>
          <a:xfrm>
            <a:off x="11552802" y="6492875"/>
            <a:ext cx="448828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4FEF01-3C97-4AFF-A707-DB7003437931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id="{2C99F2F8-AA69-474B-A8C0-BA328D4B736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84" y="6559245"/>
            <a:ext cx="1260000" cy="2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7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mplas.net/plasticsacademy/customized-trainin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hyperlink" Target="mailto:formacion@aimplas.e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etapa, firmar, luz, cd&#10;&#10;Descripción generada automáticamente">
            <a:extLst>
              <a:ext uri="{FF2B5EF4-FFF2-40B4-BE49-F238E27FC236}">
                <a16:creationId xmlns:a16="http://schemas.microsoft.com/office/drawing/2014/main" id="{9F930C54-0287-45BE-B16C-9E6FFF3C4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376"/>
            <a:ext cx="12192000" cy="731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02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7D550A-D3FA-4D92-A67B-C080DB92F146}"/>
              </a:ext>
            </a:extLst>
          </p:cNvPr>
          <p:cNvSpPr txBox="1"/>
          <p:nvPr/>
        </p:nvSpPr>
        <p:spPr>
          <a:xfrm>
            <a:off x="1232945" y="699145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DBF014C-B823-470A-9C85-9EB35723D6A8}"/>
              </a:ext>
            </a:extLst>
          </p:cNvPr>
          <p:cNvGrpSpPr/>
          <p:nvPr/>
        </p:nvGrpSpPr>
        <p:grpSpPr>
          <a:xfrm rot="252973">
            <a:off x="1282700" y="2094114"/>
            <a:ext cx="4847297" cy="706985"/>
            <a:chOff x="1282700" y="1534383"/>
            <a:chExt cx="4847297" cy="706985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4C6D235-D1AE-49BA-8519-1D4EE4852523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00" y="19304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D0A7E41E-7B2D-44AA-8A4F-8CA8B769B65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90972" y="18952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D26FB600-224A-4931-B6A0-79BDE30FA7F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39391" y="18519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11C5DE9B-09A2-45E3-8484-AD5CA6DDE5E4}"/>
                </a:ext>
              </a:extLst>
            </p:cNvPr>
            <p:cNvCxnSpPr>
              <a:cxnSpLocks/>
            </p:cNvCxnSpPr>
            <p:nvPr/>
          </p:nvCxnSpPr>
          <p:spPr>
            <a:xfrm>
              <a:off x="1929920" y="18857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AF130802-7F0A-4322-A40D-AECEEC9E400B}"/>
                </a:ext>
              </a:extLst>
            </p:cNvPr>
            <p:cNvCxnSpPr>
              <a:cxnSpLocks/>
            </p:cNvCxnSpPr>
            <p:nvPr/>
          </p:nvCxnSpPr>
          <p:spPr>
            <a:xfrm>
              <a:off x="2549077" y="18139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F27B37C6-7B8C-473A-9528-C5F1197176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57349" y="17788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7BCD639D-7341-4C21-B8C8-C42019A97F2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05768" y="1735497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7573359D-C4CF-4FF7-B169-DBD6F9E284F1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97" y="17692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EDE8CE68-00EF-470F-862A-A12D807A32D9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50" y="17272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A224692D-0C8E-4BC8-9FF4-1DE6F94DCD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37322" y="16920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3B04475-5E6F-477C-9D93-51633E95AF2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85741" y="16487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384BA2A-DA79-4A9E-BCED-6008C88F4AB5}"/>
                </a:ext>
              </a:extLst>
            </p:cNvPr>
            <p:cNvCxnSpPr>
              <a:cxnSpLocks/>
            </p:cNvCxnSpPr>
            <p:nvPr/>
          </p:nvCxnSpPr>
          <p:spPr>
            <a:xfrm>
              <a:off x="4476270" y="16825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E4F4536-CAA7-4A10-93DC-B54DD1EDA0F4}"/>
                </a:ext>
              </a:extLst>
            </p:cNvPr>
            <p:cNvCxnSpPr>
              <a:cxnSpLocks/>
            </p:cNvCxnSpPr>
            <p:nvPr/>
          </p:nvCxnSpPr>
          <p:spPr>
            <a:xfrm>
              <a:off x="5095427" y="16107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0C25AD50-7A34-41BC-9123-6106A9A9FC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03699" y="15756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92EBF06B-1C2B-4ACF-9D3B-72995920693E}"/>
                </a:ext>
              </a:extLst>
            </p:cNvPr>
            <p:cNvCxnSpPr>
              <a:cxnSpLocks/>
            </p:cNvCxnSpPr>
            <p:nvPr/>
          </p:nvCxnSpPr>
          <p:spPr>
            <a:xfrm>
              <a:off x="5742647" y="15660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2C93E2D-F88B-4012-AF93-64C857531E26}"/>
              </a:ext>
            </a:extLst>
          </p:cNvPr>
          <p:cNvGrpSpPr/>
          <p:nvPr/>
        </p:nvGrpSpPr>
        <p:grpSpPr>
          <a:xfrm rot="252973">
            <a:off x="5755166" y="2053155"/>
            <a:ext cx="4847297" cy="706985"/>
            <a:chOff x="1282700" y="1534383"/>
            <a:chExt cx="4847297" cy="706985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021C715F-8047-4D87-B22B-8E07A775BE69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00" y="19304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7B1F15-B86F-47FD-A10E-D00EFBA6AA1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90972" y="18952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C6D57135-8E87-4B09-B91D-693CDC0D45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39391" y="18519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7F35D9C-11D5-466F-A6D8-5BC175683113}"/>
                </a:ext>
              </a:extLst>
            </p:cNvPr>
            <p:cNvCxnSpPr>
              <a:cxnSpLocks/>
            </p:cNvCxnSpPr>
            <p:nvPr/>
          </p:nvCxnSpPr>
          <p:spPr>
            <a:xfrm>
              <a:off x="1929920" y="18857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4083CD32-3BEA-4AD9-98B8-B8391C2664D1}"/>
                </a:ext>
              </a:extLst>
            </p:cNvPr>
            <p:cNvCxnSpPr>
              <a:cxnSpLocks/>
            </p:cNvCxnSpPr>
            <p:nvPr/>
          </p:nvCxnSpPr>
          <p:spPr>
            <a:xfrm>
              <a:off x="2549077" y="18139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DBF5F92E-24E0-47B7-8F32-750DE82735F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57349" y="17788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2A1FCB7A-17EB-4D69-B682-48EA08BAECC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05768" y="1735497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26A2808A-AD66-413B-A5EE-9A0E3B9FA800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97" y="17692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5AA689BF-CE69-44AA-9E1E-47BDBB66A37C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50" y="17272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8DE3F67B-5BCD-4CA2-9492-28AB0C0D78E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37322" y="16920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57A1DF85-3280-4254-BF78-B0A8C468F7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85741" y="16487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AA5A0140-CFFE-4C55-8651-5252693BFFE8}"/>
                </a:ext>
              </a:extLst>
            </p:cNvPr>
            <p:cNvCxnSpPr>
              <a:cxnSpLocks/>
            </p:cNvCxnSpPr>
            <p:nvPr/>
          </p:nvCxnSpPr>
          <p:spPr>
            <a:xfrm>
              <a:off x="4476270" y="16825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BFAD44A8-6920-4788-835E-E11F6972293A}"/>
                </a:ext>
              </a:extLst>
            </p:cNvPr>
            <p:cNvCxnSpPr>
              <a:cxnSpLocks/>
            </p:cNvCxnSpPr>
            <p:nvPr/>
          </p:nvCxnSpPr>
          <p:spPr>
            <a:xfrm>
              <a:off x="5095427" y="16107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01616CEE-E0AF-4A20-893A-4367C0B89F5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03699" y="15756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1250D36B-9EEA-4F35-B943-028CCD4434B6}"/>
                </a:ext>
              </a:extLst>
            </p:cNvPr>
            <p:cNvCxnSpPr>
              <a:cxnSpLocks/>
            </p:cNvCxnSpPr>
            <p:nvPr/>
          </p:nvCxnSpPr>
          <p:spPr>
            <a:xfrm>
              <a:off x="5742647" y="15660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7673250-840E-4584-8C31-D33037C7D02B}"/>
              </a:ext>
            </a:extLst>
          </p:cNvPr>
          <p:cNvSpPr txBox="1"/>
          <p:nvPr/>
        </p:nvSpPr>
        <p:spPr>
          <a:xfrm>
            <a:off x="1208883" y="1156343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Polymeric Chain	</a:t>
            </a:r>
          </a:p>
        </p:txBody>
      </p:sp>
      <p:sp>
        <p:nvSpPr>
          <p:cNvPr id="38" name="Rayo 37">
            <a:extLst>
              <a:ext uri="{FF2B5EF4-FFF2-40B4-BE49-F238E27FC236}">
                <a16:creationId xmlns:a16="http://schemas.microsoft.com/office/drawing/2014/main" id="{71C3EE8A-B3C7-44D7-8294-E9AA88A53E71}"/>
              </a:ext>
            </a:extLst>
          </p:cNvPr>
          <p:cNvSpPr/>
          <p:nvPr/>
        </p:nvSpPr>
        <p:spPr>
          <a:xfrm>
            <a:off x="7985915" y="803848"/>
            <a:ext cx="862799" cy="79103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5CC6B3C-26DE-4CBA-8A8A-8EBE17BADDE7}"/>
              </a:ext>
            </a:extLst>
          </p:cNvPr>
          <p:cNvSpPr txBox="1"/>
          <p:nvPr/>
        </p:nvSpPr>
        <p:spPr>
          <a:xfrm>
            <a:off x="6670901" y="1115073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Heat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0AD148DD-CE86-4CBC-A14C-DB6DD0EE19F5}"/>
              </a:ext>
            </a:extLst>
          </p:cNvPr>
          <p:cNvCxnSpPr>
            <a:cxnSpLocks/>
          </p:cNvCxnSpPr>
          <p:nvPr/>
        </p:nvCxnSpPr>
        <p:spPr>
          <a:xfrm rot="252973">
            <a:off x="1410762" y="42587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DF8012E9-B762-4D10-84BB-3E283168D4C4}"/>
              </a:ext>
            </a:extLst>
          </p:cNvPr>
          <p:cNvCxnSpPr>
            <a:cxnSpLocks/>
          </p:cNvCxnSpPr>
          <p:nvPr/>
        </p:nvCxnSpPr>
        <p:spPr>
          <a:xfrm rot="5652973">
            <a:off x="1720781" y="42463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CB478DF8-3388-4B89-8312-6425887E9B4A}"/>
              </a:ext>
            </a:extLst>
          </p:cNvPr>
          <p:cNvCxnSpPr>
            <a:cxnSpLocks/>
          </p:cNvCxnSpPr>
          <p:nvPr/>
        </p:nvCxnSpPr>
        <p:spPr>
          <a:xfrm rot="5652973">
            <a:off x="2370633" y="425081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5B4AAD30-2772-4C93-91F2-7E62CF78B9A8}"/>
              </a:ext>
            </a:extLst>
          </p:cNvPr>
          <p:cNvCxnSpPr>
            <a:cxnSpLocks/>
          </p:cNvCxnSpPr>
          <p:nvPr/>
        </p:nvCxnSpPr>
        <p:spPr>
          <a:xfrm rot="252973">
            <a:off x="2059516" y="426174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754A21D4-A402-42B2-AB1E-A94F0B6EC252}"/>
              </a:ext>
            </a:extLst>
          </p:cNvPr>
          <p:cNvCxnSpPr>
            <a:cxnSpLocks/>
          </p:cNvCxnSpPr>
          <p:nvPr/>
        </p:nvCxnSpPr>
        <p:spPr>
          <a:xfrm rot="252973">
            <a:off x="2682272" y="423571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B46C2B2-0278-4AA9-82B4-380D02FFC70F}"/>
              </a:ext>
            </a:extLst>
          </p:cNvPr>
          <p:cNvCxnSpPr>
            <a:cxnSpLocks/>
          </p:cNvCxnSpPr>
          <p:nvPr/>
        </p:nvCxnSpPr>
        <p:spPr>
          <a:xfrm rot="5652973">
            <a:off x="2992291" y="422336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44681525-B10A-4F71-974A-A328EDA30803}"/>
              </a:ext>
            </a:extLst>
          </p:cNvPr>
          <p:cNvCxnSpPr>
            <a:cxnSpLocks/>
          </p:cNvCxnSpPr>
          <p:nvPr/>
        </p:nvCxnSpPr>
        <p:spPr>
          <a:xfrm rot="5652973">
            <a:off x="3642143" y="422779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1C7A6931-0693-4F85-B44A-D3C6070523DE}"/>
              </a:ext>
            </a:extLst>
          </p:cNvPr>
          <p:cNvCxnSpPr>
            <a:cxnSpLocks/>
          </p:cNvCxnSpPr>
          <p:nvPr/>
        </p:nvCxnSpPr>
        <p:spPr>
          <a:xfrm rot="252973">
            <a:off x="3331027" y="423872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0DEE9584-5D42-4926-A214-C47C6649AAF6}"/>
              </a:ext>
            </a:extLst>
          </p:cNvPr>
          <p:cNvCxnSpPr>
            <a:cxnSpLocks/>
          </p:cNvCxnSpPr>
          <p:nvPr/>
        </p:nvCxnSpPr>
        <p:spPr>
          <a:xfrm rot="252973">
            <a:off x="3965160" y="424328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F0298B93-564C-4179-BEC9-56F748416A4A}"/>
              </a:ext>
            </a:extLst>
          </p:cNvPr>
          <p:cNvCxnSpPr>
            <a:cxnSpLocks/>
          </p:cNvCxnSpPr>
          <p:nvPr/>
        </p:nvCxnSpPr>
        <p:spPr>
          <a:xfrm rot="5652973">
            <a:off x="4275179" y="423094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F104DA96-39C7-4BA8-BE8B-CEB1CE3D64D4}"/>
              </a:ext>
            </a:extLst>
          </p:cNvPr>
          <p:cNvCxnSpPr>
            <a:cxnSpLocks/>
          </p:cNvCxnSpPr>
          <p:nvPr/>
        </p:nvCxnSpPr>
        <p:spPr>
          <a:xfrm rot="5652973">
            <a:off x="4925031" y="423536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D6E314F1-F68E-4D2C-8ED9-20D5FD1425D1}"/>
              </a:ext>
            </a:extLst>
          </p:cNvPr>
          <p:cNvCxnSpPr>
            <a:cxnSpLocks/>
          </p:cNvCxnSpPr>
          <p:nvPr/>
        </p:nvCxnSpPr>
        <p:spPr>
          <a:xfrm rot="252973">
            <a:off x="4613915" y="424629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A97D5E98-12DA-4DC8-B6A1-E5ED35F57187}"/>
              </a:ext>
            </a:extLst>
          </p:cNvPr>
          <p:cNvCxnSpPr>
            <a:cxnSpLocks/>
          </p:cNvCxnSpPr>
          <p:nvPr/>
        </p:nvCxnSpPr>
        <p:spPr>
          <a:xfrm rot="252973">
            <a:off x="5236670" y="422027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8689A6B-BBFE-4CAF-99B3-F889959A7DAA}"/>
              </a:ext>
            </a:extLst>
          </p:cNvPr>
          <p:cNvCxnSpPr>
            <a:cxnSpLocks/>
          </p:cNvCxnSpPr>
          <p:nvPr/>
        </p:nvCxnSpPr>
        <p:spPr>
          <a:xfrm rot="5652973">
            <a:off x="5546689" y="420792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C9B17BAD-8E7A-4E18-9471-DD2210A629A5}"/>
              </a:ext>
            </a:extLst>
          </p:cNvPr>
          <p:cNvCxnSpPr>
            <a:cxnSpLocks/>
          </p:cNvCxnSpPr>
          <p:nvPr/>
        </p:nvCxnSpPr>
        <p:spPr>
          <a:xfrm rot="252973">
            <a:off x="5885425" y="422328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3BF0D839-AC70-477A-B8B6-CE1C199D4E1E}"/>
              </a:ext>
            </a:extLst>
          </p:cNvPr>
          <p:cNvCxnSpPr>
            <a:cxnSpLocks/>
          </p:cNvCxnSpPr>
          <p:nvPr/>
        </p:nvCxnSpPr>
        <p:spPr>
          <a:xfrm rot="252973">
            <a:off x="5883228" y="421777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93541427-0BBF-48DD-9418-189BEEEDA4DA}"/>
              </a:ext>
            </a:extLst>
          </p:cNvPr>
          <p:cNvCxnSpPr>
            <a:cxnSpLocks/>
          </p:cNvCxnSpPr>
          <p:nvPr/>
        </p:nvCxnSpPr>
        <p:spPr>
          <a:xfrm rot="5652973">
            <a:off x="6193247" y="420542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D0BBE3AC-7C1C-481A-93BE-195E6FEC527D}"/>
              </a:ext>
            </a:extLst>
          </p:cNvPr>
          <p:cNvCxnSpPr>
            <a:cxnSpLocks/>
          </p:cNvCxnSpPr>
          <p:nvPr/>
        </p:nvCxnSpPr>
        <p:spPr>
          <a:xfrm rot="5652973">
            <a:off x="6843099" y="420985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5C917BEE-7DEA-4DF9-ABD5-A036B9079DDE}"/>
              </a:ext>
            </a:extLst>
          </p:cNvPr>
          <p:cNvCxnSpPr>
            <a:cxnSpLocks/>
          </p:cNvCxnSpPr>
          <p:nvPr/>
        </p:nvCxnSpPr>
        <p:spPr>
          <a:xfrm rot="252973">
            <a:off x="6531982" y="42207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7A75C075-0E75-4B6D-8668-58D8661360BD}"/>
              </a:ext>
            </a:extLst>
          </p:cNvPr>
          <p:cNvCxnSpPr>
            <a:cxnSpLocks/>
          </p:cNvCxnSpPr>
          <p:nvPr/>
        </p:nvCxnSpPr>
        <p:spPr>
          <a:xfrm rot="252973">
            <a:off x="7154738" y="419475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7DD29C75-A69C-4F0D-9992-1AD307BF1828}"/>
              </a:ext>
            </a:extLst>
          </p:cNvPr>
          <p:cNvCxnSpPr>
            <a:cxnSpLocks/>
          </p:cNvCxnSpPr>
          <p:nvPr/>
        </p:nvCxnSpPr>
        <p:spPr>
          <a:xfrm rot="5652973">
            <a:off x="7464757" y="418240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C8D31760-C0EA-4BDB-BE29-CBD75C294F4F}"/>
              </a:ext>
            </a:extLst>
          </p:cNvPr>
          <p:cNvCxnSpPr>
            <a:cxnSpLocks/>
          </p:cNvCxnSpPr>
          <p:nvPr/>
        </p:nvCxnSpPr>
        <p:spPr>
          <a:xfrm rot="5652973">
            <a:off x="8114609" y="418683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2FDE5A05-C5E1-48F7-8294-C485996BC0B3}"/>
              </a:ext>
            </a:extLst>
          </p:cNvPr>
          <p:cNvCxnSpPr>
            <a:cxnSpLocks/>
          </p:cNvCxnSpPr>
          <p:nvPr/>
        </p:nvCxnSpPr>
        <p:spPr>
          <a:xfrm rot="252973">
            <a:off x="7803493" y="419776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3BC14362-A5AB-43F9-B66A-365DA3A8DE97}"/>
              </a:ext>
            </a:extLst>
          </p:cNvPr>
          <p:cNvCxnSpPr>
            <a:cxnSpLocks/>
          </p:cNvCxnSpPr>
          <p:nvPr/>
        </p:nvCxnSpPr>
        <p:spPr>
          <a:xfrm rot="252973">
            <a:off x="8437626" y="42023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5F6B3B3D-17F4-4FAF-A804-38091D155015}"/>
              </a:ext>
            </a:extLst>
          </p:cNvPr>
          <p:cNvCxnSpPr>
            <a:cxnSpLocks/>
          </p:cNvCxnSpPr>
          <p:nvPr/>
        </p:nvCxnSpPr>
        <p:spPr>
          <a:xfrm rot="5652973">
            <a:off x="8747645" y="41899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8449A31D-ABA7-451F-A2D4-B855301BCACF}"/>
              </a:ext>
            </a:extLst>
          </p:cNvPr>
          <p:cNvCxnSpPr>
            <a:cxnSpLocks/>
          </p:cNvCxnSpPr>
          <p:nvPr/>
        </p:nvCxnSpPr>
        <p:spPr>
          <a:xfrm rot="5652973">
            <a:off x="9397497" y="419440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2C7BF7DE-C74C-4DB2-9A11-39370262F2CE}"/>
              </a:ext>
            </a:extLst>
          </p:cNvPr>
          <p:cNvCxnSpPr>
            <a:cxnSpLocks/>
          </p:cNvCxnSpPr>
          <p:nvPr/>
        </p:nvCxnSpPr>
        <p:spPr>
          <a:xfrm rot="252973">
            <a:off x="9086381" y="420533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0A2B654C-5ECF-4ADC-80DB-5507C473C90C}"/>
              </a:ext>
            </a:extLst>
          </p:cNvPr>
          <p:cNvCxnSpPr>
            <a:cxnSpLocks/>
          </p:cNvCxnSpPr>
          <p:nvPr/>
        </p:nvCxnSpPr>
        <p:spPr>
          <a:xfrm rot="252973">
            <a:off x="9709136" y="417931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A3D1001E-2A8B-4AE7-8D40-5CBD748D88FE}"/>
              </a:ext>
            </a:extLst>
          </p:cNvPr>
          <p:cNvCxnSpPr>
            <a:cxnSpLocks/>
          </p:cNvCxnSpPr>
          <p:nvPr/>
        </p:nvCxnSpPr>
        <p:spPr>
          <a:xfrm rot="5652973">
            <a:off x="10019155" y="416696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42D41C10-7D73-4C1C-9BCC-BB48B090B9A3}"/>
              </a:ext>
            </a:extLst>
          </p:cNvPr>
          <p:cNvCxnSpPr>
            <a:cxnSpLocks/>
          </p:cNvCxnSpPr>
          <p:nvPr/>
        </p:nvCxnSpPr>
        <p:spPr>
          <a:xfrm rot="252973">
            <a:off x="10357891" y="418232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ayo 69">
            <a:extLst>
              <a:ext uri="{FF2B5EF4-FFF2-40B4-BE49-F238E27FC236}">
                <a16:creationId xmlns:a16="http://schemas.microsoft.com/office/drawing/2014/main" id="{6013B04B-438B-40D0-948E-0DCC37027D9C}"/>
              </a:ext>
            </a:extLst>
          </p:cNvPr>
          <p:cNvSpPr/>
          <p:nvPr/>
        </p:nvSpPr>
        <p:spPr>
          <a:xfrm>
            <a:off x="2138568" y="385718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ayo 70">
            <a:extLst>
              <a:ext uri="{FF2B5EF4-FFF2-40B4-BE49-F238E27FC236}">
                <a16:creationId xmlns:a16="http://schemas.microsoft.com/office/drawing/2014/main" id="{AD08C5DA-FB69-42F9-96B4-EB957681E32C}"/>
              </a:ext>
            </a:extLst>
          </p:cNvPr>
          <p:cNvSpPr/>
          <p:nvPr/>
        </p:nvSpPr>
        <p:spPr>
          <a:xfrm>
            <a:off x="3879132" y="3784993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ayo 71">
            <a:extLst>
              <a:ext uri="{FF2B5EF4-FFF2-40B4-BE49-F238E27FC236}">
                <a16:creationId xmlns:a16="http://schemas.microsoft.com/office/drawing/2014/main" id="{B06AA13E-EF11-4ED5-AB4D-E9F07E3097F3}"/>
              </a:ext>
            </a:extLst>
          </p:cNvPr>
          <p:cNvSpPr/>
          <p:nvPr/>
        </p:nvSpPr>
        <p:spPr>
          <a:xfrm>
            <a:off x="5940540" y="376093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ayo 72">
            <a:extLst>
              <a:ext uri="{FF2B5EF4-FFF2-40B4-BE49-F238E27FC236}">
                <a16:creationId xmlns:a16="http://schemas.microsoft.com/office/drawing/2014/main" id="{19389DC0-4B25-49EB-BAE7-FA7ED6D04EE3}"/>
              </a:ext>
            </a:extLst>
          </p:cNvPr>
          <p:cNvSpPr/>
          <p:nvPr/>
        </p:nvSpPr>
        <p:spPr>
          <a:xfrm>
            <a:off x="7761319" y="3768953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ayo 73">
            <a:extLst>
              <a:ext uri="{FF2B5EF4-FFF2-40B4-BE49-F238E27FC236}">
                <a16:creationId xmlns:a16="http://schemas.microsoft.com/office/drawing/2014/main" id="{6CFF165C-1ABF-402D-BD0C-C4A3645223A2}"/>
              </a:ext>
            </a:extLst>
          </p:cNvPr>
          <p:cNvSpPr/>
          <p:nvPr/>
        </p:nvSpPr>
        <p:spPr>
          <a:xfrm>
            <a:off x="9710436" y="3776974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echa: hacia abajo 74">
            <a:extLst>
              <a:ext uri="{FF2B5EF4-FFF2-40B4-BE49-F238E27FC236}">
                <a16:creationId xmlns:a16="http://schemas.microsoft.com/office/drawing/2014/main" id="{AF6046B7-3FFC-4AA8-B250-F8CCEFB33687}"/>
              </a:ext>
            </a:extLst>
          </p:cNvPr>
          <p:cNvSpPr/>
          <p:nvPr/>
        </p:nvSpPr>
        <p:spPr>
          <a:xfrm>
            <a:off x="5225989" y="4810895"/>
            <a:ext cx="1158954" cy="510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E5479780-11B7-4441-B266-42D391BD8656}"/>
              </a:ext>
            </a:extLst>
          </p:cNvPr>
          <p:cNvSpPr txBox="1"/>
          <p:nvPr/>
        </p:nvSpPr>
        <p:spPr>
          <a:xfrm>
            <a:off x="1232945" y="3150245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Pyrolytic reactions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A3A0AB9-0E88-44B8-829B-658E8191CF64}"/>
              </a:ext>
            </a:extLst>
          </p:cNvPr>
          <p:cNvSpPr txBox="1"/>
          <p:nvPr/>
        </p:nvSpPr>
        <p:spPr>
          <a:xfrm>
            <a:off x="3723483" y="3162943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Temperature increase</a:t>
            </a:r>
          </a:p>
        </p:txBody>
      </p:sp>
      <p:sp>
        <p:nvSpPr>
          <p:cNvPr id="78" name="Rayo 77">
            <a:extLst>
              <a:ext uri="{FF2B5EF4-FFF2-40B4-BE49-F238E27FC236}">
                <a16:creationId xmlns:a16="http://schemas.microsoft.com/office/drawing/2014/main" id="{BC45F0AB-704B-423F-9B1A-BC4CA049FF94}"/>
              </a:ext>
            </a:extLst>
          </p:cNvPr>
          <p:cNvSpPr/>
          <p:nvPr/>
        </p:nvSpPr>
        <p:spPr>
          <a:xfrm rot="10800000">
            <a:off x="7523368" y="454298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ayo 78">
            <a:extLst>
              <a:ext uri="{FF2B5EF4-FFF2-40B4-BE49-F238E27FC236}">
                <a16:creationId xmlns:a16="http://schemas.microsoft.com/office/drawing/2014/main" id="{6D5D3193-1C1A-4428-B910-99CC4C394B70}"/>
              </a:ext>
            </a:extLst>
          </p:cNvPr>
          <p:cNvSpPr/>
          <p:nvPr/>
        </p:nvSpPr>
        <p:spPr>
          <a:xfrm rot="10800000">
            <a:off x="9402968" y="454298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ayo 79">
            <a:extLst>
              <a:ext uri="{FF2B5EF4-FFF2-40B4-BE49-F238E27FC236}">
                <a16:creationId xmlns:a16="http://schemas.microsoft.com/office/drawing/2014/main" id="{E8DA6E85-75E0-4F9D-9107-52B273429DB3}"/>
              </a:ext>
            </a:extLst>
          </p:cNvPr>
          <p:cNvSpPr/>
          <p:nvPr/>
        </p:nvSpPr>
        <p:spPr>
          <a:xfrm rot="10800000">
            <a:off x="3649868" y="459378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ayo 80">
            <a:extLst>
              <a:ext uri="{FF2B5EF4-FFF2-40B4-BE49-F238E27FC236}">
                <a16:creationId xmlns:a16="http://schemas.microsoft.com/office/drawing/2014/main" id="{E820024F-25F0-4A33-8A5C-D0CC28125C53}"/>
              </a:ext>
            </a:extLst>
          </p:cNvPr>
          <p:cNvSpPr/>
          <p:nvPr/>
        </p:nvSpPr>
        <p:spPr>
          <a:xfrm rot="10800000">
            <a:off x="5618368" y="4593781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69D1A63A-AE75-43A3-88E9-C61CBE0551CD}"/>
              </a:ext>
            </a:extLst>
          </p:cNvPr>
          <p:cNvCxnSpPr>
            <a:cxnSpLocks/>
          </p:cNvCxnSpPr>
          <p:nvPr/>
        </p:nvCxnSpPr>
        <p:spPr>
          <a:xfrm rot="252973">
            <a:off x="280462" y="55922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C1C5B6CA-7CFB-4D9A-8879-88EB1602844D}"/>
              </a:ext>
            </a:extLst>
          </p:cNvPr>
          <p:cNvCxnSpPr>
            <a:cxnSpLocks/>
          </p:cNvCxnSpPr>
          <p:nvPr/>
        </p:nvCxnSpPr>
        <p:spPr>
          <a:xfrm rot="5652973">
            <a:off x="590481" y="55798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3A9FBFCB-4CA0-4049-A0CA-66F5EF92BE99}"/>
              </a:ext>
            </a:extLst>
          </p:cNvPr>
          <p:cNvCxnSpPr>
            <a:cxnSpLocks/>
          </p:cNvCxnSpPr>
          <p:nvPr/>
        </p:nvCxnSpPr>
        <p:spPr>
          <a:xfrm rot="5652973">
            <a:off x="1240333" y="558431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559BDC3C-1D0B-4E7A-BB71-0A682B0BF692}"/>
              </a:ext>
            </a:extLst>
          </p:cNvPr>
          <p:cNvCxnSpPr>
            <a:cxnSpLocks/>
          </p:cNvCxnSpPr>
          <p:nvPr/>
        </p:nvCxnSpPr>
        <p:spPr>
          <a:xfrm rot="252973">
            <a:off x="929216" y="522948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58077464-FA54-495B-BA2C-547117B01E12}"/>
              </a:ext>
            </a:extLst>
          </p:cNvPr>
          <p:cNvCxnSpPr>
            <a:cxnSpLocks/>
          </p:cNvCxnSpPr>
          <p:nvPr/>
        </p:nvCxnSpPr>
        <p:spPr>
          <a:xfrm rot="252973">
            <a:off x="1780572" y="589941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0D6B99B-9D07-4D9E-9BC1-BE3008654EF3}"/>
              </a:ext>
            </a:extLst>
          </p:cNvPr>
          <p:cNvCxnSpPr>
            <a:cxnSpLocks/>
          </p:cNvCxnSpPr>
          <p:nvPr/>
        </p:nvCxnSpPr>
        <p:spPr>
          <a:xfrm rot="5652973">
            <a:off x="2090591" y="588706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C7542261-510D-4710-B6AD-3EA702B977C2}"/>
              </a:ext>
            </a:extLst>
          </p:cNvPr>
          <p:cNvCxnSpPr>
            <a:cxnSpLocks/>
          </p:cNvCxnSpPr>
          <p:nvPr/>
        </p:nvCxnSpPr>
        <p:spPr>
          <a:xfrm rot="252973">
            <a:off x="2429327" y="590242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96E27622-B954-4792-9457-4580DCFF52E7}"/>
              </a:ext>
            </a:extLst>
          </p:cNvPr>
          <p:cNvCxnSpPr>
            <a:cxnSpLocks/>
          </p:cNvCxnSpPr>
          <p:nvPr/>
        </p:nvCxnSpPr>
        <p:spPr>
          <a:xfrm rot="5652973">
            <a:off x="3134143" y="565019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066AB22B-D9D4-4E2B-B744-40854BD566EF}"/>
              </a:ext>
            </a:extLst>
          </p:cNvPr>
          <p:cNvCxnSpPr>
            <a:cxnSpLocks/>
          </p:cNvCxnSpPr>
          <p:nvPr/>
        </p:nvCxnSpPr>
        <p:spPr>
          <a:xfrm rot="252973">
            <a:off x="3457160" y="595829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1A845FF9-7CE7-4BD2-8074-87F6C3A59284}"/>
              </a:ext>
            </a:extLst>
          </p:cNvPr>
          <p:cNvCxnSpPr>
            <a:cxnSpLocks/>
          </p:cNvCxnSpPr>
          <p:nvPr/>
        </p:nvCxnSpPr>
        <p:spPr>
          <a:xfrm rot="5652973">
            <a:off x="3767179" y="565334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B5F6F568-F7E0-49AA-9EBF-43EB7B284776}"/>
              </a:ext>
            </a:extLst>
          </p:cNvPr>
          <p:cNvCxnSpPr>
            <a:cxnSpLocks/>
          </p:cNvCxnSpPr>
          <p:nvPr/>
        </p:nvCxnSpPr>
        <p:spPr>
          <a:xfrm rot="5652973">
            <a:off x="4785331" y="586096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09D49F8D-37E9-448A-8D41-EA37A5A70C6E}"/>
              </a:ext>
            </a:extLst>
          </p:cNvPr>
          <p:cNvCxnSpPr>
            <a:cxnSpLocks/>
          </p:cNvCxnSpPr>
          <p:nvPr/>
        </p:nvCxnSpPr>
        <p:spPr>
          <a:xfrm rot="252973">
            <a:off x="4474215" y="587189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5085DBCA-E23F-4898-A808-092A9AAF6312}"/>
              </a:ext>
            </a:extLst>
          </p:cNvPr>
          <p:cNvCxnSpPr>
            <a:cxnSpLocks/>
          </p:cNvCxnSpPr>
          <p:nvPr/>
        </p:nvCxnSpPr>
        <p:spPr>
          <a:xfrm rot="252973">
            <a:off x="5096970" y="584587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0583C0D0-E368-48F5-B18C-F8FF79BF394E}"/>
              </a:ext>
            </a:extLst>
          </p:cNvPr>
          <p:cNvCxnSpPr>
            <a:cxnSpLocks/>
          </p:cNvCxnSpPr>
          <p:nvPr/>
        </p:nvCxnSpPr>
        <p:spPr>
          <a:xfrm rot="5652973">
            <a:off x="5749889" y="551602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BF69851A-891E-4DF2-9AFB-46B48E6DB279}"/>
              </a:ext>
            </a:extLst>
          </p:cNvPr>
          <p:cNvCxnSpPr>
            <a:cxnSpLocks/>
          </p:cNvCxnSpPr>
          <p:nvPr/>
        </p:nvCxnSpPr>
        <p:spPr>
          <a:xfrm rot="252973">
            <a:off x="6086428" y="552587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CDF69757-6F29-4887-B847-8E3D0074B213}"/>
              </a:ext>
            </a:extLst>
          </p:cNvPr>
          <p:cNvCxnSpPr>
            <a:cxnSpLocks/>
          </p:cNvCxnSpPr>
          <p:nvPr/>
        </p:nvCxnSpPr>
        <p:spPr>
          <a:xfrm rot="5652973">
            <a:off x="6396447" y="551352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E844725D-4ACD-4928-A22F-D691050A29CB}"/>
              </a:ext>
            </a:extLst>
          </p:cNvPr>
          <p:cNvCxnSpPr>
            <a:cxnSpLocks/>
          </p:cNvCxnSpPr>
          <p:nvPr/>
        </p:nvCxnSpPr>
        <p:spPr>
          <a:xfrm rot="5652973">
            <a:off x="7190063" y="549458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6D83EE29-9232-48D0-9E41-9CDDBA33AFD7}"/>
              </a:ext>
            </a:extLst>
          </p:cNvPr>
          <p:cNvCxnSpPr>
            <a:cxnSpLocks/>
          </p:cNvCxnSpPr>
          <p:nvPr/>
        </p:nvCxnSpPr>
        <p:spPr>
          <a:xfrm rot="252973">
            <a:off x="6824082" y="59352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068E974D-3BA4-470D-BCF5-91CBD8214102}"/>
              </a:ext>
            </a:extLst>
          </p:cNvPr>
          <p:cNvCxnSpPr>
            <a:cxnSpLocks/>
          </p:cNvCxnSpPr>
          <p:nvPr/>
        </p:nvCxnSpPr>
        <p:spPr>
          <a:xfrm rot="252973">
            <a:off x="7446838" y="590925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FB2DB14B-58FC-4BD2-A56B-D2D251E1943B}"/>
              </a:ext>
            </a:extLst>
          </p:cNvPr>
          <p:cNvCxnSpPr>
            <a:cxnSpLocks/>
          </p:cNvCxnSpPr>
          <p:nvPr/>
        </p:nvCxnSpPr>
        <p:spPr>
          <a:xfrm rot="5652973">
            <a:off x="8163257" y="598580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32182527-90A5-4F26-B7EF-735042F06DA4}"/>
              </a:ext>
            </a:extLst>
          </p:cNvPr>
          <p:cNvCxnSpPr>
            <a:cxnSpLocks/>
          </p:cNvCxnSpPr>
          <p:nvPr/>
        </p:nvCxnSpPr>
        <p:spPr>
          <a:xfrm rot="5652973">
            <a:off x="9178869" y="599023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7D335F8E-0C5D-4BD1-97A7-13B2E427DA4D}"/>
              </a:ext>
            </a:extLst>
          </p:cNvPr>
          <p:cNvCxnSpPr>
            <a:cxnSpLocks/>
          </p:cNvCxnSpPr>
          <p:nvPr/>
        </p:nvCxnSpPr>
        <p:spPr>
          <a:xfrm rot="252973">
            <a:off x="8501993" y="600116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BF42A05B-DF4E-4B3D-85EE-024FC8E38655}"/>
              </a:ext>
            </a:extLst>
          </p:cNvPr>
          <p:cNvCxnSpPr>
            <a:cxnSpLocks/>
          </p:cNvCxnSpPr>
          <p:nvPr/>
        </p:nvCxnSpPr>
        <p:spPr>
          <a:xfrm rot="252973">
            <a:off x="10495026" y="59930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E37617FE-B005-47C2-B4E3-4FBFA221A2EC}"/>
              </a:ext>
            </a:extLst>
          </p:cNvPr>
          <p:cNvCxnSpPr>
            <a:cxnSpLocks/>
          </p:cNvCxnSpPr>
          <p:nvPr/>
        </p:nvCxnSpPr>
        <p:spPr>
          <a:xfrm rot="5652973">
            <a:off x="10805045" y="598068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cto 105">
            <a:extLst>
              <a:ext uri="{FF2B5EF4-FFF2-40B4-BE49-F238E27FC236}">
                <a16:creationId xmlns:a16="http://schemas.microsoft.com/office/drawing/2014/main" id="{B53754AB-F9E9-42D6-9A47-293F481D4A68}"/>
              </a:ext>
            </a:extLst>
          </p:cNvPr>
          <p:cNvCxnSpPr>
            <a:cxnSpLocks/>
          </p:cNvCxnSpPr>
          <p:nvPr/>
        </p:nvCxnSpPr>
        <p:spPr>
          <a:xfrm rot="252973">
            <a:off x="11143781" y="599603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65B2DDDE-A0A7-436D-9B2C-CF0B70BAB2A8}"/>
              </a:ext>
            </a:extLst>
          </p:cNvPr>
          <p:cNvCxnSpPr>
            <a:cxnSpLocks/>
          </p:cNvCxnSpPr>
          <p:nvPr/>
        </p:nvCxnSpPr>
        <p:spPr>
          <a:xfrm rot="5652973">
            <a:off x="9321297" y="537550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id="{35A89B3B-A87B-42EF-9753-F820F2E567F5}"/>
              </a:ext>
            </a:extLst>
          </p:cNvPr>
          <p:cNvCxnSpPr>
            <a:cxnSpLocks/>
          </p:cNvCxnSpPr>
          <p:nvPr/>
        </p:nvCxnSpPr>
        <p:spPr>
          <a:xfrm rot="252973">
            <a:off x="9632936" y="536041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recto 108">
            <a:extLst>
              <a:ext uri="{FF2B5EF4-FFF2-40B4-BE49-F238E27FC236}">
                <a16:creationId xmlns:a16="http://schemas.microsoft.com/office/drawing/2014/main" id="{6D3195C1-6136-4C6E-B5FC-57E884072FE7}"/>
              </a:ext>
            </a:extLst>
          </p:cNvPr>
          <p:cNvCxnSpPr>
            <a:cxnSpLocks/>
          </p:cNvCxnSpPr>
          <p:nvPr/>
        </p:nvCxnSpPr>
        <p:spPr>
          <a:xfrm rot="5652973">
            <a:off x="9942955" y="534806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ector recto 109">
            <a:extLst>
              <a:ext uri="{FF2B5EF4-FFF2-40B4-BE49-F238E27FC236}">
                <a16:creationId xmlns:a16="http://schemas.microsoft.com/office/drawing/2014/main" id="{81A86DC6-6C30-4886-9609-D3A52178E366}"/>
              </a:ext>
            </a:extLst>
          </p:cNvPr>
          <p:cNvCxnSpPr>
            <a:cxnSpLocks/>
          </p:cNvCxnSpPr>
          <p:nvPr/>
        </p:nvCxnSpPr>
        <p:spPr>
          <a:xfrm rot="252973">
            <a:off x="11475491" y="541422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Flecha: a la derecha 110">
            <a:extLst>
              <a:ext uri="{FF2B5EF4-FFF2-40B4-BE49-F238E27FC236}">
                <a16:creationId xmlns:a16="http://schemas.microsoft.com/office/drawing/2014/main" id="{2C9A3DB8-5069-4A9E-AEB9-750CCFADE60F}"/>
              </a:ext>
            </a:extLst>
          </p:cNvPr>
          <p:cNvSpPr/>
          <p:nvPr/>
        </p:nvSpPr>
        <p:spPr>
          <a:xfrm>
            <a:off x="6488475" y="3233864"/>
            <a:ext cx="649852" cy="350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80E6096-2D95-472D-87E0-BC2CA37F7804}"/>
              </a:ext>
            </a:extLst>
          </p:cNvPr>
          <p:cNvSpPr txBox="1"/>
          <p:nvPr/>
        </p:nvSpPr>
        <p:spPr>
          <a:xfrm>
            <a:off x="7101683" y="3188343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Products with shorter chain</a:t>
            </a:r>
          </a:p>
        </p:txBody>
      </p:sp>
    </p:spTree>
    <p:extLst>
      <p:ext uri="{BB962C8B-B14F-4D97-AF65-F5344CB8AC3E}">
        <p14:creationId xmlns:p14="http://schemas.microsoft.com/office/powerpoint/2010/main" val="33472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ilindro 2">
            <a:extLst>
              <a:ext uri="{FF2B5EF4-FFF2-40B4-BE49-F238E27FC236}">
                <a16:creationId xmlns:a16="http://schemas.microsoft.com/office/drawing/2014/main" id="{ED4A0CD9-5E50-464F-B0F7-E284ABE8BE06}"/>
              </a:ext>
            </a:extLst>
          </p:cNvPr>
          <p:cNvSpPr/>
          <p:nvPr/>
        </p:nvSpPr>
        <p:spPr>
          <a:xfrm>
            <a:off x="8856132" y="2389515"/>
            <a:ext cx="532718" cy="1385958"/>
          </a:xfrm>
          <a:prstGeom prst="ca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2AA970-B4F9-4E64-91C5-AAC258DDA19B}"/>
              </a:ext>
            </a:extLst>
          </p:cNvPr>
          <p:cNvSpPr txBox="1"/>
          <p:nvPr/>
        </p:nvSpPr>
        <p:spPr>
          <a:xfrm>
            <a:off x="640470" y="65349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Pyrolytic process</a:t>
            </a:r>
          </a:p>
        </p:txBody>
      </p:sp>
      <p:sp>
        <p:nvSpPr>
          <p:cNvPr id="5" name="Cilindro 4">
            <a:extLst>
              <a:ext uri="{FF2B5EF4-FFF2-40B4-BE49-F238E27FC236}">
                <a16:creationId xmlns:a16="http://schemas.microsoft.com/office/drawing/2014/main" id="{796776F8-5DA9-4EB8-8A03-E4FEEDAD2855}"/>
              </a:ext>
            </a:extLst>
          </p:cNvPr>
          <p:cNvSpPr/>
          <p:nvPr/>
        </p:nvSpPr>
        <p:spPr>
          <a:xfrm>
            <a:off x="3914687" y="2098244"/>
            <a:ext cx="1536700" cy="19685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4E01A8D-2599-47BE-A85C-85E49F01E498}"/>
              </a:ext>
            </a:extLst>
          </p:cNvPr>
          <p:cNvSpPr txBox="1"/>
          <p:nvPr/>
        </p:nvSpPr>
        <p:spPr>
          <a:xfrm>
            <a:off x="382601" y="2338512"/>
            <a:ext cx="112543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Feedstock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861BF00E-A3F1-4137-81B7-2E716B9EFBBF}"/>
              </a:ext>
            </a:extLst>
          </p:cNvPr>
          <p:cNvCxnSpPr>
            <a:cxnSpLocks/>
            <a:stCxn id="6" idx="3"/>
            <a:endCxn id="5" idx="2"/>
          </p:cNvCxnSpPr>
          <p:nvPr/>
        </p:nvCxnSpPr>
        <p:spPr>
          <a:xfrm>
            <a:off x="1508037" y="2523178"/>
            <a:ext cx="2406650" cy="559316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B3A5EAB2-6923-4B75-81F7-D1E1C37A246F}"/>
              </a:ext>
            </a:extLst>
          </p:cNvPr>
          <p:cNvSpPr/>
          <p:nvPr/>
        </p:nvSpPr>
        <p:spPr>
          <a:xfrm rot="16200000">
            <a:off x="4416733" y="4618591"/>
            <a:ext cx="653258" cy="711200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ayo 8">
            <a:extLst>
              <a:ext uri="{FF2B5EF4-FFF2-40B4-BE49-F238E27FC236}">
                <a16:creationId xmlns:a16="http://schemas.microsoft.com/office/drawing/2014/main" id="{ACACB559-5110-463A-B32A-6E3664060507}"/>
              </a:ext>
            </a:extLst>
          </p:cNvPr>
          <p:cNvSpPr/>
          <p:nvPr/>
        </p:nvSpPr>
        <p:spPr>
          <a:xfrm>
            <a:off x="4054387" y="4193744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ayo 9">
            <a:extLst>
              <a:ext uri="{FF2B5EF4-FFF2-40B4-BE49-F238E27FC236}">
                <a16:creationId xmlns:a16="http://schemas.microsoft.com/office/drawing/2014/main" id="{6198B9DD-FD21-4AE6-AB73-AE75F840CBF2}"/>
              </a:ext>
            </a:extLst>
          </p:cNvPr>
          <p:cNvSpPr/>
          <p:nvPr/>
        </p:nvSpPr>
        <p:spPr>
          <a:xfrm rot="5613354">
            <a:off x="4907768" y="4193744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ayo 10">
            <a:extLst>
              <a:ext uri="{FF2B5EF4-FFF2-40B4-BE49-F238E27FC236}">
                <a16:creationId xmlns:a16="http://schemas.microsoft.com/office/drawing/2014/main" id="{216AF0DE-64EF-474D-8AC9-71C6FC48930B}"/>
              </a:ext>
            </a:extLst>
          </p:cNvPr>
          <p:cNvSpPr/>
          <p:nvPr/>
        </p:nvSpPr>
        <p:spPr>
          <a:xfrm rot="1945064">
            <a:off x="4478427" y="4155644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696721E7-7D40-40C8-9B3C-21745CEE1830}"/>
              </a:ext>
            </a:extLst>
          </p:cNvPr>
          <p:cNvCxnSpPr>
            <a:cxnSpLocks/>
            <a:stCxn id="5" idx="1"/>
            <a:endCxn id="3" idx="0"/>
          </p:cNvCxnSpPr>
          <p:nvPr/>
        </p:nvCxnSpPr>
        <p:spPr>
          <a:xfrm rot="16200000" flipH="1">
            <a:off x="6690538" y="90742"/>
            <a:ext cx="424451" cy="4439454"/>
          </a:xfrm>
          <a:prstGeom prst="bentConnector3">
            <a:avLst>
              <a:gd name="adj1" fmla="val -53858"/>
            </a:avLst>
          </a:prstGeom>
          <a:ln w="28575">
            <a:prstDash val="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echa: pentágono 12">
            <a:extLst>
              <a:ext uri="{FF2B5EF4-FFF2-40B4-BE49-F238E27FC236}">
                <a16:creationId xmlns:a16="http://schemas.microsoft.com/office/drawing/2014/main" id="{36DA4890-73BE-40B6-961B-78D8F2C38FF8}"/>
              </a:ext>
            </a:extLst>
          </p:cNvPr>
          <p:cNvSpPr/>
          <p:nvPr/>
        </p:nvSpPr>
        <p:spPr>
          <a:xfrm rot="5400000">
            <a:off x="6623821" y="1404693"/>
            <a:ext cx="763145" cy="120650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2F6CCB-DCD7-4051-9904-BC8E38CE618E}"/>
              </a:ext>
            </a:extLst>
          </p:cNvPr>
          <p:cNvSpPr txBox="1"/>
          <p:nvPr/>
        </p:nvSpPr>
        <p:spPr>
          <a:xfrm>
            <a:off x="6634541" y="3110053"/>
            <a:ext cx="729687" cy="369332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Solids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029278B9-BB22-40EB-92D4-EB1466946F5B}"/>
              </a:ext>
            </a:extLst>
          </p:cNvPr>
          <p:cNvCxnSpPr>
            <a:stCxn id="13" idx="3"/>
            <a:endCxn id="14" idx="0"/>
          </p:cNvCxnSpPr>
          <p:nvPr/>
        </p:nvCxnSpPr>
        <p:spPr>
          <a:xfrm flipH="1">
            <a:off x="6999385" y="2389516"/>
            <a:ext cx="6009" cy="720537"/>
          </a:xfrm>
          <a:prstGeom prst="straightConnector1">
            <a:avLst/>
          </a:prstGeom>
          <a:ln w="28575"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E78DFEA-FBBC-4ED5-87FD-D6AA206BD59E}"/>
              </a:ext>
            </a:extLst>
          </p:cNvPr>
          <p:cNvSpPr txBox="1"/>
          <p:nvPr/>
        </p:nvSpPr>
        <p:spPr>
          <a:xfrm>
            <a:off x="9883426" y="4730489"/>
            <a:ext cx="1273490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Pyrolytic oil</a:t>
            </a:r>
          </a:p>
        </p:txBody>
      </p:sp>
      <p:sp>
        <p:nvSpPr>
          <p:cNvPr id="18" name="Diagrama de flujo: decisión 17">
            <a:extLst>
              <a:ext uri="{FF2B5EF4-FFF2-40B4-BE49-F238E27FC236}">
                <a16:creationId xmlns:a16="http://schemas.microsoft.com/office/drawing/2014/main" id="{E44E7A0F-9264-4347-8F0A-732549777A93}"/>
              </a:ext>
            </a:extLst>
          </p:cNvPr>
          <p:cNvSpPr/>
          <p:nvPr/>
        </p:nvSpPr>
        <p:spPr>
          <a:xfrm>
            <a:off x="8622771" y="4746154"/>
            <a:ext cx="532718" cy="3536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Conector: angular 18">
            <a:extLst>
              <a:ext uri="{FF2B5EF4-FFF2-40B4-BE49-F238E27FC236}">
                <a16:creationId xmlns:a16="http://schemas.microsoft.com/office/drawing/2014/main" id="{4BA3FA82-3C3D-4D50-B814-04E99679DF2B}"/>
              </a:ext>
            </a:extLst>
          </p:cNvPr>
          <p:cNvCxnSpPr>
            <a:cxnSpLocks/>
            <a:stCxn id="3" idx="3"/>
            <a:endCxn id="18" idx="0"/>
          </p:cNvCxnSpPr>
          <p:nvPr/>
        </p:nvCxnSpPr>
        <p:spPr>
          <a:xfrm rot="5400000">
            <a:off x="8520471" y="4144133"/>
            <a:ext cx="970681" cy="233361"/>
          </a:xfrm>
          <a:prstGeom prst="bentConnector3">
            <a:avLst>
              <a:gd name="adj1" fmla="val 50000"/>
            </a:avLst>
          </a:prstGeom>
          <a:ln w="28575">
            <a:prstDash val="dash"/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93980AD-A2F3-4938-99A4-B540CF38A7C5}"/>
              </a:ext>
            </a:extLst>
          </p:cNvPr>
          <p:cNvCxnSpPr>
            <a:stCxn id="18" idx="3"/>
            <a:endCxn id="17" idx="1"/>
          </p:cNvCxnSpPr>
          <p:nvPr/>
        </p:nvCxnSpPr>
        <p:spPr>
          <a:xfrm flipV="1">
            <a:off x="9155489" y="4915155"/>
            <a:ext cx="727937" cy="7833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r 20">
            <a:extLst>
              <a:ext uri="{FF2B5EF4-FFF2-40B4-BE49-F238E27FC236}">
                <a16:creationId xmlns:a16="http://schemas.microsoft.com/office/drawing/2014/main" id="{C34FF322-5FBD-49D6-9CBC-632F91575F30}"/>
              </a:ext>
            </a:extLst>
          </p:cNvPr>
          <p:cNvCxnSpPr>
            <a:stCxn id="18" idx="1"/>
            <a:endCxn id="8" idx="1"/>
          </p:cNvCxnSpPr>
          <p:nvPr/>
        </p:nvCxnSpPr>
        <p:spPr>
          <a:xfrm rot="10800000" flipV="1">
            <a:off x="4743363" y="4922988"/>
            <a:ext cx="3879409" cy="377832"/>
          </a:xfrm>
          <a:prstGeom prst="bentConnector4">
            <a:avLst>
              <a:gd name="adj1" fmla="val 45790"/>
              <a:gd name="adj2" fmla="val 209444"/>
            </a:avLst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D7D6F60-BD1B-4117-966E-A377AD90F7DA}"/>
              </a:ext>
            </a:extLst>
          </p:cNvPr>
          <p:cNvSpPr txBox="1"/>
          <p:nvPr/>
        </p:nvSpPr>
        <p:spPr>
          <a:xfrm>
            <a:off x="6502564" y="5114002"/>
            <a:ext cx="73609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dirty="0"/>
              <a:t>Gases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77A8A14-FC0B-48D4-AE17-FB2BB0DF01FB}"/>
              </a:ext>
            </a:extLst>
          </p:cNvPr>
          <p:cNvSpPr txBox="1"/>
          <p:nvPr/>
        </p:nvSpPr>
        <p:spPr>
          <a:xfrm>
            <a:off x="9521888" y="2203213"/>
            <a:ext cx="461665" cy="15511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/>
              <a:t>Heat exchanger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34153FB-5CC6-4684-8201-697719757530}"/>
              </a:ext>
            </a:extLst>
          </p:cNvPr>
          <p:cNvSpPr txBox="1"/>
          <p:nvPr/>
        </p:nvSpPr>
        <p:spPr>
          <a:xfrm>
            <a:off x="5499233" y="2345000"/>
            <a:ext cx="461665" cy="16326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/>
              <a:t>Pyrolysis reactor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6D8D73F-E841-4497-B457-6E8DDEE04593}"/>
              </a:ext>
            </a:extLst>
          </p:cNvPr>
          <p:cNvSpPr txBox="1"/>
          <p:nvPr/>
        </p:nvSpPr>
        <p:spPr>
          <a:xfrm>
            <a:off x="8366298" y="5105849"/>
            <a:ext cx="1098891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/>
              <a:t>G/L </a:t>
            </a:r>
          </a:p>
          <a:p>
            <a:pPr algn="ctr"/>
            <a:r>
              <a:rPr lang="en-US"/>
              <a:t>Separator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BCE10A-6C4E-4BAE-8D82-ABC87ABF982A}"/>
              </a:ext>
            </a:extLst>
          </p:cNvPr>
          <p:cNvSpPr txBox="1"/>
          <p:nvPr/>
        </p:nvSpPr>
        <p:spPr>
          <a:xfrm>
            <a:off x="3273478" y="4003148"/>
            <a:ext cx="461665" cy="154946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/>
              <a:t>Heat Generator</a:t>
            </a:r>
          </a:p>
        </p:txBody>
      </p:sp>
    </p:spTree>
    <p:extLst>
      <p:ext uri="{BB962C8B-B14F-4D97-AF65-F5344CB8AC3E}">
        <p14:creationId xmlns:p14="http://schemas.microsoft.com/office/powerpoint/2010/main" val="2256396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31B795-86B8-431E-8D5C-DF7D052FC85F}"/>
              </a:ext>
            </a:extLst>
          </p:cNvPr>
          <p:cNvSpPr txBox="1"/>
          <p:nvPr/>
        </p:nvSpPr>
        <p:spPr>
          <a:xfrm>
            <a:off x="1290502" y="95005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Classic Pyrolysis</a:t>
            </a:r>
          </a:p>
        </p:txBody>
      </p:sp>
      <p:sp>
        <p:nvSpPr>
          <p:cNvPr id="4" name="Cilindro 3">
            <a:extLst>
              <a:ext uri="{FF2B5EF4-FFF2-40B4-BE49-F238E27FC236}">
                <a16:creationId xmlns:a16="http://schemas.microsoft.com/office/drawing/2014/main" id="{FE4BC287-9E06-4E6B-B028-7F173D1D1C1E}"/>
              </a:ext>
            </a:extLst>
          </p:cNvPr>
          <p:cNvSpPr/>
          <p:nvPr/>
        </p:nvSpPr>
        <p:spPr>
          <a:xfrm>
            <a:off x="1431655" y="1688028"/>
            <a:ext cx="1536700" cy="19685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7306B290-1A61-4EE9-A48B-ACDC39F59B81}"/>
              </a:ext>
            </a:extLst>
          </p:cNvPr>
          <p:cNvSpPr/>
          <p:nvPr/>
        </p:nvSpPr>
        <p:spPr>
          <a:xfrm rot="16200000">
            <a:off x="1933701" y="4208375"/>
            <a:ext cx="653258" cy="711200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ayo 5">
            <a:extLst>
              <a:ext uri="{FF2B5EF4-FFF2-40B4-BE49-F238E27FC236}">
                <a16:creationId xmlns:a16="http://schemas.microsoft.com/office/drawing/2014/main" id="{44D693F8-0AFC-4805-9816-B01327B4D88F}"/>
              </a:ext>
            </a:extLst>
          </p:cNvPr>
          <p:cNvSpPr/>
          <p:nvPr/>
        </p:nvSpPr>
        <p:spPr>
          <a:xfrm>
            <a:off x="1571355" y="3783528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ayo 6">
            <a:extLst>
              <a:ext uri="{FF2B5EF4-FFF2-40B4-BE49-F238E27FC236}">
                <a16:creationId xmlns:a16="http://schemas.microsoft.com/office/drawing/2014/main" id="{CBA8411F-E28E-4E25-89DA-64CEDFACC16B}"/>
              </a:ext>
            </a:extLst>
          </p:cNvPr>
          <p:cNvSpPr/>
          <p:nvPr/>
        </p:nvSpPr>
        <p:spPr>
          <a:xfrm rot="5613354">
            <a:off x="2424736" y="3783528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ayo 7">
            <a:extLst>
              <a:ext uri="{FF2B5EF4-FFF2-40B4-BE49-F238E27FC236}">
                <a16:creationId xmlns:a16="http://schemas.microsoft.com/office/drawing/2014/main" id="{7EB82778-23E6-45E0-B42B-797A120CAB7C}"/>
              </a:ext>
            </a:extLst>
          </p:cNvPr>
          <p:cNvSpPr/>
          <p:nvPr/>
        </p:nvSpPr>
        <p:spPr>
          <a:xfrm rot="1945064">
            <a:off x="1995395" y="3745428"/>
            <a:ext cx="419100" cy="333769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8F4BD1-57DF-4FB8-8666-6ED79AD7A619}"/>
              </a:ext>
            </a:extLst>
          </p:cNvPr>
          <p:cNvSpPr txBox="1"/>
          <p:nvPr/>
        </p:nvSpPr>
        <p:spPr>
          <a:xfrm>
            <a:off x="3016201" y="1934784"/>
            <a:ext cx="461665" cy="16326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_tradnl" dirty="0" err="1"/>
              <a:t>Pyrolysis</a:t>
            </a:r>
            <a:r>
              <a:rPr lang="es-ES_tradnl" dirty="0"/>
              <a:t> reactor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806843-EFF4-4DB0-9B89-05829A007562}"/>
              </a:ext>
            </a:extLst>
          </p:cNvPr>
          <p:cNvSpPr txBox="1"/>
          <p:nvPr/>
        </p:nvSpPr>
        <p:spPr>
          <a:xfrm>
            <a:off x="790446" y="3931803"/>
            <a:ext cx="738664" cy="10126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/>
              <a:t>Heat</a:t>
            </a:r>
          </a:p>
          <a:p>
            <a:pPr algn="ctr"/>
            <a:r>
              <a:rPr lang="en-US"/>
              <a:t>generator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82E321-055C-440C-9F96-280217B9CA8F}"/>
              </a:ext>
            </a:extLst>
          </p:cNvPr>
          <p:cNvSpPr txBox="1"/>
          <p:nvPr/>
        </p:nvSpPr>
        <p:spPr>
          <a:xfrm>
            <a:off x="7263231" y="95005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Microwave assisted pyrolysis</a:t>
            </a:r>
          </a:p>
        </p:txBody>
      </p:sp>
      <p:sp>
        <p:nvSpPr>
          <p:cNvPr id="12" name="Cilindro 11">
            <a:extLst>
              <a:ext uri="{FF2B5EF4-FFF2-40B4-BE49-F238E27FC236}">
                <a16:creationId xmlns:a16="http://schemas.microsoft.com/office/drawing/2014/main" id="{8A48240C-3CA0-422E-B47B-C448144A22E4}"/>
              </a:ext>
            </a:extLst>
          </p:cNvPr>
          <p:cNvSpPr/>
          <p:nvPr/>
        </p:nvSpPr>
        <p:spPr>
          <a:xfrm>
            <a:off x="9619138" y="1858148"/>
            <a:ext cx="1536700" cy="19685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330E0DF-38FE-4F5A-B579-7BD80A0BBC83}"/>
              </a:ext>
            </a:extLst>
          </p:cNvPr>
          <p:cNvSpPr txBox="1"/>
          <p:nvPr/>
        </p:nvSpPr>
        <p:spPr>
          <a:xfrm>
            <a:off x="11154594" y="2119376"/>
            <a:ext cx="461665" cy="16326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/>
              <a:t>Pyrolysis reactor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910FC0F-7E1F-4028-8648-9C1E6397DA69}"/>
              </a:ext>
            </a:extLst>
          </p:cNvPr>
          <p:cNvSpPr/>
          <p:nvPr/>
        </p:nvSpPr>
        <p:spPr>
          <a:xfrm>
            <a:off x="9774766" y="273994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079B0CF-3024-47F4-96A4-25B7D166B319}"/>
              </a:ext>
            </a:extLst>
          </p:cNvPr>
          <p:cNvSpPr/>
          <p:nvPr/>
        </p:nvSpPr>
        <p:spPr>
          <a:xfrm>
            <a:off x="10403679" y="3021134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AB733B7-BECC-42CF-AA75-A96C1B0DA7B7}"/>
              </a:ext>
            </a:extLst>
          </p:cNvPr>
          <p:cNvSpPr/>
          <p:nvPr/>
        </p:nvSpPr>
        <p:spPr>
          <a:xfrm>
            <a:off x="10086001" y="320573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1B228291-054C-4385-847E-3583A0815E7A}"/>
              </a:ext>
            </a:extLst>
          </p:cNvPr>
          <p:cNvSpPr/>
          <p:nvPr/>
        </p:nvSpPr>
        <p:spPr>
          <a:xfrm>
            <a:off x="10908099" y="273995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AFD18A7-7FE1-45A0-9C75-26057FA1FDA9}"/>
              </a:ext>
            </a:extLst>
          </p:cNvPr>
          <p:cNvSpPr/>
          <p:nvPr/>
        </p:nvSpPr>
        <p:spPr>
          <a:xfrm>
            <a:off x="10538911" y="3407502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89AECF6-4DE6-4702-B03E-39CE1D2BF9A7}"/>
              </a:ext>
            </a:extLst>
          </p:cNvPr>
          <p:cNvSpPr/>
          <p:nvPr/>
        </p:nvSpPr>
        <p:spPr>
          <a:xfrm>
            <a:off x="10813658" y="366293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1C62A6-7652-4B6B-BDB6-002E96ED8697}"/>
              </a:ext>
            </a:extLst>
          </p:cNvPr>
          <p:cNvSpPr/>
          <p:nvPr/>
        </p:nvSpPr>
        <p:spPr>
          <a:xfrm>
            <a:off x="9922872" y="35899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942A0A3-8F09-4077-8F2B-90F2C0EDD05B}"/>
              </a:ext>
            </a:extLst>
          </p:cNvPr>
          <p:cNvSpPr/>
          <p:nvPr/>
        </p:nvSpPr>
        <p:spPr>
          <a:xfrm>
            <a:off x="10294210" y="261545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422D5DB-9F39-425D-9492-C9B045B7221F}"/>
              </a:ext>
            </a:extLst>
          </p:cNvPr>
          <p:cNvSpPr/>
          <p:nvPr/>
        </p:nvSpPr>
        <p:spPr>
          <a:xfrm>
            <a:off x="10845854" y="310270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ayo 23">
            <a:extLst>
              <a:ext uri="{FF2B5EF4-FFF2-40B4-BE49-F238E27FC236}">
                <a16:creationId xmlns:a16="http://schemas.microsoft.com/office/drawing/2014/main" id="{C003BDE8-2A39-48A8-9E0C-F60449D4DE82}"/>
              </a:ext>
            </a:extLst>
          </p:cNvPr>
          <p:cNvSpPr/>
          <p:nvPr/>
        </p:nvSpPr>
        <p:spPr>
          <a:xfrm rot="5613354">
            <a:off x="9999001" y="3440216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ayo 24">
            <a:extLst>
              <a:ext uri="{FF2B5EF4-FFF2-40B4-BE49-F238E27FC236}">
                <a16:creationId xmlns:a16="http://schemas.microsoft.com/office/drawing/2014/main" id="{C0C00685-B8A2-4643-96DD-755BED601BCB}"/>
              </a:ext>
            </a:extLst>
          </p:cNvPr>
          <p:cNvSpPr/>
          <p:nvPr/>
        </p:nvSpPr>
        <p:spPr>
          <a:xfrm rot="5613354">
            <a:off x="10891935" y="3534661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ayo 25">
            <a:extLst>
              <a:ext uri="{FF2B5EF4-FFF2-40B4-BE49-F238E27FC236}">
                <a16:creationId xmlns:a16="http://schemas.microsoft.com/office/drawing/2014/main" id="{C069ABB9-D7B9-4C8F-876D-DF96BA10C3E8}"/>
              </a:ext>
            </a:extLst>
          </p:cNvPr>
          <p:cNvSpPr/>
          <p:nvPr/>
        </p:nvSpPr>
        <p:spPr>
          <a:xfrm rot="5613354">
            <a:off x="10902665" y="2965844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ayo 26">
            <a:extLst>
              <a:ext uri="{FF2B5EF4-FFF2-40B4-BE49-F238E27FC236}">
                <a16:creationId xmlns:a16="http://schemas.microsoft.com/office/drawing/2014/main" id="{5CE3F841-2A4B-4D74-B358-82DC16760552}"/>
              </a:ext>
            </a:extLst>
          </p:cNvPr>
          <p:cNvSpPr/>
          <p:nvPr/>
        </p:nvSpPr>
        <p:spPr>
          <a:xfrm rot="5613354">
            <a:off x="10971356" y="2609527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ayo 27">
            <a:extLst>
              <a:ext uri="{FF2B5EF4-FFF2-40B4-BE49-F238E27FC236}">
                <a16:creationId xmlns:a16="http://schemas.microsoft.com/office/drawing/2014/main" id="{20671362-29E9-4180-853D-319FEE4B8D9F}"/>
              </a:ext>
            </a:extLst>
          </p:cNvPr>
          <p:cNvSpPr/>
          <p:nvPr/>
        </p:nvSpPr>
        <p:spPr>
          <a:xfrm rot="5613354">
            <a:off x="10604304" y="3279228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ayo 28">
            <a:extLst>
              <a:ext uri="{FF2B5EF4-FFF2-40B4-BE49-F238E27FC236}">
                <a16:creationId xmlns:a16="http://schemas.microsoft.com/office/drawing/2014/main" id="{8EAC188A-C4C4-4279-8BC9-8635A123486D}"/>
              </a:ext>
            </a:extLst>
          </p:cNvPr>
          <p:cNvSpPr/>
          <p:nvPr/>
        </p:nvSpPr>
        <p:spPr>
          <a:xfrm rot="5613354">
            <a:off x="10486250" y="2884276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ayo 29">
            <a:extLst>
              <a:ext uri="{FF2B5EF4-FFF2-40B4-BE49-F238E27FC236}">
                <a16:creationId xmlns:a16="http://schemas.microsoft.com/office/drawing/2014/main" id="{D81A97A3-57F8-4603-87E7-AB32F9EC9F2D}"/>
              </a:ext>
            </a:extLst>
          </p:cNvPr>
          <p:cNvSpPr/>
          <p:nvPr/>
        </p:nvSpPr>
        <p:spPr>
          <a:xfrm rot="5613354">
            <a:off x="10348874" y="2495763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ayo 30">
            <a:extLst>
              <a:ext uri="{FF2B5EF4-FFF2-40B4-BE49-F238E27FC236}">
                <a16:creationId xmlns:a16="http://schemas.microsoft.com/office/drawing/2014/main" id="{6C7C29A3-7714-49B9-8799-5DA29A486F24}"/>
              </a:ext>
            </a:extLst>
          </p:cNvPr>
          <p:cNvSpPr/>
          <p:nvPr/>
        </p:nvSpPr>
        <p:spPr>
          <a:xfrm rot="5613354">
            <a:off x="9844453" y="2622407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ayo 31">
            <a:extLst>
              <a:ext uri="{FF2B5EF4-FFF2-40B4-BE49-F238E27FC236}">
                <a16:creationId xmlns:a16="http://schemas.microsoft.com/office/drawing/2014/main" id="{B075B36A-B213-498A-B124-FD4F2AAFD288}"/>
              </a:ext>
            </a:extLst>
          </p:cNvPr>
          <p:cNvSpPr/>
          <p:nvPr/>
        </p:nvSpPr>
        <p:spPr>
          <a:xfrm rot="5613354">
            <a:off x="10144958" y="3083898"/>
            <a:ext cx="144843" cy="136788"/>
          </a:xfrm>
          <a:prstGeom prst="lightningBol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Diagrama de flujo: datos 32">
            <a:extLst>
              <a:ext uri="{FF2B5EF4-FFF2-40B4-BE49-F238E27FC236}">
                <a16:creationId xmlns:a16="http://schemas.microsoft.com/office/drawing/2014/main" id="{889D1882-6006-4DC7-B764-6E45F9D8377E}"/>
              </a:ext>
            </a:extLst>
          </p:cNvPr>
          <p:cNvSpPr/>
          <p:nvPr/>
        </p:nvSpPr>
        <p:spPr>
          <a:xfrm>
            <a:off x="7666095" y="2059039"/>
            <a:ext cx="843566" cy="1664083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1B1A092-1E5F-4DC4-B11B-FBEF93EDE595}"/>
              </a:ext>
            </a:extLst>
          </p:cNvPr>
          <p:cNvSpPr txBox="1"/>
          <p:nvPr/>
        </p:nvSpPr>
        <p:spPr>
          <a:xfrm>
            <a:off x="7052928" y="2282666"/>
            <a:ext cx="738664" cy="117711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en-US"/>
              <a:t>Microwave </a:t>
            </a:r>
          </a:p>
          <a:p>
            <a:pPr algn="ctr"/>
            <a:r>
              <a:rPr lang="en-US"/>
              <a:t>generator</a:t>
            </a:r>
          </a:p>
        </p:txBody>
      </p:sp>
      <p:pic>
        <p:nvPicPr>
          <p:cNvPr id="35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ECC9A703-4A24-4BA3-A8D8-01024075B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8525460" y="2349467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F60971F1-B085-42BD-AF27-7CEA43D2B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9025589" y="2167011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B6DA8C2B-1AA6-4FF6-8340-2024F184D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8491119" y="2791645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6D0B158C-F644-47AE-8C54-86B7E626A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8946168" y="2989120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DF969B94-79FF-47DF-A210-CD6F87AA1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8512583" y="3212354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7E6C31E4-7244-4865-9F35-D5AC9C90F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8980512" y="3384071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Sine Wave Coloring Page - Line Art, HD Png Download - kindpng">
            <a:extLst>
              <a:ext uri="{FF2B5EF4-FFF2-40B4-BE49-F238E27FC236}">
                <a16:creationId xmlns:a16="http://schemas.microsoft.com/office/drawing/2014/main" id="{61136232-EA1D-471E-AC38-B66799337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78"/>
          <a:stretch/>
        </p:blipFill>
        <p:spPr bwMode="auto">
          <a:xfrm>
            <a:off x="9042765" y="2570547"/>
            <a:ext cx="514350" cy="19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473C5B68-0CCF-49D0-9B9A-26C49910508A}"/>
              </a:ext>
            </a:extLst>
          </p:cNvPr>
          <p:cNvSpPr txBox="1"/>
          <p:nvPr/>
        </p:nvSpPr>
        <p:spPr>
          <a:xfrm>
            <a:off x="9772446" y="4099766"/>
            <a:ext cx="1269450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/>
              <a:t>Microwave </a:t>
            </a:r>
          </a:p>
          <a:p>
            <a:r>
              <a:rPr lang="en-US"/>
              <a:t>absorber </a:t>
            </a: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1696D63E-A990-4A0F-B702-BAB0E1E82E68}"/>
              </a:ext>
            </a:extLst>
          </p:cNvPr>
          <p:cNvSpPr/>
          <p:nvPr/>
        </p:nvSpPr>
        <p:spPr>
          <a:xfrm>
            <a:off x="9451549" y="439557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FE8974EC-D079-4DB5-A503-6D4B18D43DAD}"/>
              </a:ext>
            </a:extLst>
          </p:cNvPr>
          <p:cNvSpPr/>
          <p:nvPr/>
        </p:nvSpPr>
        <p:spPr>
          <a:xfrm>
            <a:off x="9614582" y="4516078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54B967B5-D079-46EA-84CC-BC5C7FAA637A}"/>
              </a:ext>
            </a:extLst>
          </p:cNvPr>
          <p:cNvSpPr/>
          <p:nvPr/>
        </p:nvSpPr>
        <p:spPr>
          <a:xfrm>
            <a:off x="9681921" y="4296341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id="{F9D4B8CA-62BB-4D59-9901-3B89B48C254A}"/>
              </a:ext>
            </a:extLst>
          </p:cNvPr>
          <p:cNvSpPr/>
          <p:nvPr/>
        </p:nvSpPr>
        <p:spPr>
          <a:xfrm>
            <a:off x="9237687" y="4056740"/>
            <a:ext cx="2093169" cy="71344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71A87E2-EFC3-4DF1-B0DD-4F418A48966A}"/>
              </a:ext>
            </a:extLst>
          </p:cNvPr>
          <p:cNvSpPr txBox="1"/>
          <p:nvPr/>
        </p:nvSpPr>
        <p:spPr>
          <a:xfrm flipH="1">
            <a:off x="7378295" y="5215497"/>
            <a:ext cx="4237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Heat generation inside the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efficient process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01E4AF0-5450-4EC6-B632-566B19F37FC0}"/>
              </a:ext>
            </a:extLst>
          </p:cNvPr>
          <p:cNvSpPr txBox="1"/>
          <p:nvPr/>
        </p:nvSpPr>
        <p:spPr>
          <a:xfrm flipH="1">
            <a:off x="768369" y="5203092"/>
            <a:ext cx="4842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Heat is generated outside the reactor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Less efficiency: Energy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24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2D457F6-D9CB-444F-80B8-DFBEA65A7EEC}"/>
              </a:ext>
            </a:extLst>
          </p:cNvPr>
          <p:cNvSpPr txBox="1"/>
          <p:nvPr/>
        </p:nvSpPr>
        <p:spPr>
          <a:xfrm>
            <a:off x="1290502" y="95005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Related projects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9107E99-DA0D-42E8-B16F-FF5F14853F68}"/>
              </a:ext>
            </a:extLst>
          </p:cNvPr>
          <p:cNvSpPr txBox="1"/>
          <p:nvPr/>
        </p:nvSpPr>
        <p:spPr>
          <a:xfrm>
            <a:off x="1339929" y="153077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LIFE ECOMETHYLAL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819A679-4FCA-4A5B-A933-A200DE3E5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929" y="2111492"/>
            <a:ext cx="8758102" cy="3491630"/>
          </a:xfrm>
          <a:prstGeom prst="rect">
            <a:avLst/>
          </a:prstGeom>
        </p:spPr>
      </p:pic>
      <p:pic>
        <p:nvPicPr>
          <p:cNvPr id="2050" name="Picture 2" descr="Los Proyectos LIFE y su ayuda al medio ambiente - Manu el cangrejo">
            <a:extLst>
              <a:ext uri="{FF2B5EF4-FFF2-40B4-BE49-F238E27FC236}">
                <a16:creationId xmlns:a16="http://schemas.microsoft.com/office/drawing/2014/main" id="{DD2FFDBC-83B3-47EC-A67E-70D13738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1380939"/>
            <a:ext cx="847725" cy="6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15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C152F3D-0288-403E-A13D-618F4525D1B5}"/>
              </a:ext>
            </a:extLst>
          </p:cNvPr>
          <p:cNvSpPr/>
          <p:nvPr/>
        </p:nvSpPr>
        <p:spPr>
          <a:xfrm>
            <a:off x="6845300" y="2131379"/>
            <a:ext cx="4607717" cy="347874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C752C7-BBF0-4C08-821E-BB113C127683}"/>
              </a:ext>
            </a:extLst>
          </p:cNvPr>
          <p:cNvSpPr txBox="1"/>
          <p:nvPr/>
        </p:nvSpPr>
        <p:spPr>
          <a:xfrm>
            <a:off x="751683" y="851200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AIMPLAS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1587F2-C952-4C06-9F5E-B9DD8508B729}"/>
              </a:ext>
            </a:extLst>
          </p:cNvPr>
          <p:cNvSpPr txBox="1"/>
          <p:nvPr/>
        </p:nvSpPr>
        <p:spPr>
          <a:xfrm>
            <a:off x="8359032" y="2220279"/>
            <a:ext cx="1226105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u="sng"/>
              <a:t>Services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72150E-3D6A-4029-9AA8-AB6B95186707}"/>
              </a:ext>
            </a:extLst>
          </p:cNvPr>
          <p:cNvSpPr txBox="1"/>
          <p:nvPr/>
        </p:nvSpPr>
        <p:spPr>
          <a:xfrm>
            <a:off x="738983" y="1346500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Pilot plant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21E3C4-5633-4F29-94BE-60E3B6921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83" y="1926163"/>
            <a:ext cx="5344317" cy="4058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4910CE4-792C-4BBA-91F8-65199F5F24A0}"/>
              </a:ext>
            </a:extLst>
          </p:cNvPr>
          <p:cNvSpPr txBox="1"/>
          <p:nvPr/>
        </p:nvSpPr>
        <p:spPr>
          <a:xfrm>
            <a:off x="7203283" y="2781600"/>
            <a:ext cx="46005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Technical advice</a:t>
            </a:r>
          </a:p>
          <a:p>
            <a:endParaRPr lang="en-US" sz="2200" b="1" dirty="0"/>
          </a:p>
          <a:p>
            <a:r>
              <a:rPr lang="en-US" sz="2200" b="1" dirty="0"/>
              <a:t>Feasibility studies</a:t>
            </a:r>
          </a:p>
          <a:p>
            <a:endParaRPr lang="en-US" sz="2200" b="1" dirty="0"/>
          </a:p>
          <a:p>
            <a:r>
              <a:rPr lang="en-US" sz="2200" b="1" dirty="0"/>
              <a:t>Process optimization</a:t>
            </a:r>
          </a:p>
          <a:p>
            <a:endParaRPr lang="en-US" sz="2200" b="1" dirty="0"/>
          </a:p>
          <a:p>
            <a:r>
              <a:rPr lang="en-US" sz="2200" b="1" dirty="0"/>
              <a:t>Fractions characterization</a:t>
            </a:r>
          </a:p>
          <a:p>
            <a:endParaRPr lang="en-US" sz="2200" b="1" dirty="0"/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050050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10E5F7-F35D-4EC9-A1C2-83D94EEAB5CE}"/>
              </a:ext>
            </a:extLst>
          </p:cNvPr>
          <p:cNvSpPr txBox="1"/>
          <p:nvPr/>
        </p:nvSpPr>
        <p:spPr>
          <a:xfrm>
            <a:off x="1181100" y="75401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03062E-8B4F-463F-975D-016A666D344C}"/>
              </a:ext>
            </a:extLst>
          </p:cNvPr>
          <p:cNvSpPr txBox="1"/>
          <p:nvPr/>
        </p:nvSpPr>
        <p:spPr>
          <a:xfrm>
            <a:off x="1181099" y="29507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Solvolysis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8DC89A-944B-4C27-952A-129E5063548B}"/>
              </a:ext>
            </a:extLst>
          </p:cNvPr>
          <p:cNvSpPr txBox="1"/>
          <p:nvPr/>
        </p:nvSpPr>
        <p:spPr>
          <a:xfrm>
            <a:off x="1098550" y="480525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0DC8D5-E655-41AC-AF12-A3A376445EAC}"/>
              </a:ext>
            </a:extLst>
          </p:cNvPr>
          <p:cNvSpPr txBox="1"/>
          <p:nvPr/>
        </p:nvSpPr>
        <p:spPr>
          <a:xfrm>
            <a:off x="1120180" y="1386525"/>
            <a:ext cx="5153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(&gt;400 degrees) </a:t>
            </a:r>
          </a:p>
          <a:p>
            <a:r>
              <a:rPr lang="en-US" dirty="0"/>
              <a:t>Inert atmosphere</a:t>
            </a:r>
          </a:p>
          <a:p>
            <a:r>
              <a:rPr lang="en-US" dirty="0"/>
              <a:t>Waste mixtures</a:t>
            </a:r>
          </a:p>
          <a:p>
            <a:r>
              <a:rPr lang="en-US" dirty="0"/>
              <a:t>Products: 3 fractions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2643AC-C779-44F5-BF9E-5174BDF3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843" y="3033578"/>
            <a:ext cx="3429000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0A7AF6-2A9D-46BA-B66A-5EE3C6BAD129}"/>
              </a:ext>
            </a:extLst>
          </p:cNvPr>
          <p:cNvSpPr txBox="1"/>
          <p:nvPr/>
        </p:nvSpPr>
        <p:spPr>
          <a:xfrm>
            <a:off x="1120180" y="360902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Temperature, pressure and solvents</a:t>
            </a:r>
          </a:p>
          <a:p>
            <a:r>
              <a:rPr lang="en-US" dirty="0"/>
              <a:t>supercritical or subcritical conditions</a:t>
            </a:r>
          </a:p>
          <a:p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6416FF-016E-4E4A-AC63-9F72C7F9ECE1}"/>
              </a:ext>
            </a:extLst>
          </p:cNvPr>
          <p:cNvSpPr txBox="1"/>
          <p:nvPr/>
        </p:nvSpPr>
        <p:spPr>
          <a:xfrm>
            <a:off x="1120180" y="538457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Applicability of enzymes as </a:t>
            </a:r>
            <a:r>
              <a:rPr lang="en-US" dirty="0" err="1"/>
              <a:t>biocatalyzers</a:t>
            </a:r>
            <a:endParaRPr lang="en-US" dirty="0"/>
          </a:p>
          <a:p>
            <a:r>
              <a:rPr lang="en-US" dirty="0"/>
              <a:t>Lower temperatures</a:t>
            </a:r>
          </a:p>
          <a:p>
            <a:r>
              <a:rPr lang="en-US" dirty="0"/>
              <a:t>Bioplastics and conventional plastics</a:t>
            </a:r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1963E588-8543-469A-A532-408545BB9DBA}"/>
              </a:ext>
            </a:extLst>
          </p:cNvPr>
          <p:cNvSpPr/>
          <p:nvPr/>
        </p:nvSpPr>
        <p:spPr>
          <a:xfrm>
            <a:off x="315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accent5">
                  <a:lumMod val="40000"/>
                  <a:lumOff val="60000"/>
                </a:schemeClr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TEMPERATURE</a:t>
            </a:r>
            <a:endParaRPr lang="es-ES_tradnl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791AAF5D-B269-4646-BEC4-2302166A6C25}"/>
              </a:ext>
            </a:extLst>
          </p:cNvPr>
          <p:cNvSpPr/>
          <p:nvPr/>
        </p:nvSpPr>
        <p:spPr>
          <a:xfrm>
            <a:off x="57338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bg1"/>
              </a:gs>
              <a:gs pos="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Technology Readiness Level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D346EB6-66D1-444C-B501-EE4680EE1218}"/>
              </a:ext>
            </a:extLst>
          </p:cNvPr>
          <p:cNvSpPr/>
          <p:nvPr/>
        </p:nvSpPr>
        <p:spPr>
          <a:xfrm>
            <a:off x="921772" y="2737847"/>
            <a:ext cx="4794715" cy="1743879"/>
          </a:xfrm>
          <a:prstGeom prst="roundRect">
            <a:avLst/>
          </a:prstGeom>
          <a:solidFill>
            <a:srgbClr val="00B0F0">
              <a:alpha val="38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Pyrolysis and gasification - Supren - UPV/EHU">
            <a:extLst>
              <a:ext uri="{FF2B5EF4-FFF2-40B4-BE49-F238E27FC236}">
                <a16:creationId xmlns:a16="http://schemas.microsoft.com/office/drawing/2014/main" id="{F8D984C9-DD42-44C9-AB55-F4249576B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95" y="627417"/>
            <a:ext cx="4466233" cy="22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79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7472B5B-1A6E-4D44-965B-BDB521A15897}"/>
              </a:ext>
            </a:extLst>
          </p:cNvPr>
          <p:cNvSpPr txBox="1"/>
          <p:nvPr/>
        </p:nvSpPr>
        <p:spPr>
          <a:xfrm>
            <a:off x="1238247" y="895918"/>
            <a:ext cx="46005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/>
              <a:t>Solvolysis</a:t>
            </a:r>
          </a:p>
          <a:p>
            <a:pPr algn="just"/>
            <a:endParaRPr lang="es-ES" sz="2200" b="1" dirty="0"/>
          </a:p>
          <a:p>
            <a:pPr algn="just"/>
            <a:r>
              <a:rPr lang="es-ES" sz="2200" dirty="0"/>
              <a:t>Use </a:t>
            </a:r>
            <a:r>
              <a:rPr lang="en-AU" sz="2200" dirty="0"/>
              <a:t>of</a:t>
            </a:r>
            <a:r>
              <a:rPr lang="es-ES" sz="2200" dirty="0"/>
              <a:t> </a:t>
            </a:r>
            <a:r>
              <a:rPr lang="en-AU" sz="2200" dirty="0"/>
              <a:t>solvents</a:t>
            </a:r>
            <a:r>
              <a:rPr lang="es-ES" sz="2200" dirty="0"/>
              <a:t>, </a:t>
            </a:r>
            <a:r>
              <a:rPr lang="en-AU" sz="2200" dirty="0"/>
              <a:t>temperature</a:t>
            </a:r>
            <a:r>
              <a:rPr lang="es-ES" sz="2200" dirty="0"/>
              <a:t> and </a:t>
            </a:r>
            <a:r>
              <a:rPr lang="en-AU" sz="2200" dirty="0"/>
              <a:t>pressure</a:t>
            </a:r>
            <a:r>
              <a:rPr lang="es-ES" sz="2200" dirty="0"/>
              <a:t> </a:t>
            </a:r>
            <a:r>
              <a:rPr lang="en-AU" sz="2200" dirty="0"/>
              <a:t>to</a:t>
            </a:r>
            <a:r>
              <a:rPr lang="es-ES" sz="2200" dirty="0"/>
              <a:t> </a:t>
            </a:r>
            <a:r>
              <a:rPr lang="en-AU" sz="2200" dirty="0"/>
              <a:t>carry</a:t>
            </a:r>
            <a:r>
              <a:rPr lang="es-ES" sz="2200" dirty="0"/>
              <a:t> </a:t>
            </a:r>
            <a:r>
              <a:rPr lang="en-AU" sz="2200" dirty="0"/>
              <a:t>out</a:t>
            </a:r>
            <a:r>
              <a:rPr lang="es-ES" sz="2200" dirty="0"/>
              <a:t> </a:t>
            </a:r>
            <a:r>
              <a:rPr lang="en-AU" sz="2200" dirty="0"/>
              <a:t>the</a:t>
            </a:r>
            <a:r>
              <a:rPr lang="es-ES" sz="2200" dirty="0"/>
              <a:t> reverse </a:t>
            </a:r>
            <a:r>
              <a:rPr lang="en-AU" sz="2200" dirty="0"/>
              <a:t>reaction</a:t>
            </a:r>
            <a:r>
              <a:rPr lang="es-ES" sz="2200" dirty="0"/>
              <a:t> </a:t>
            </a:r>
            <a:r>
              <a:rPr lang="en-AU" sz="2200" dirty="0"/>
              <a:t>of</a:t>
            </a:r>
            <a:r>
              <a:rPr lang="es-ES" sz="2200" dirty="0"/>
              <a:t> </a:t>
            </a:r>
            <a:r>
              <a:rPr lang="en-AU" sz="2200" dirty="0"/>
              <a:t>polymer</a:t>
            </a:r>
            <a:r>
              <a:rPr lang="es-ES" sz="2200" dirty="0"/>
              <a:t> </a:t>
            </a:r>
            <a:r>
              <a:rPr lang="en-AU" sz="2200" dirty="0"/>
              <a:t>formation</a:t>
            </a:r>
          </a:p>
          <a:p>
            <a:pPr algn="just"/>
            <a:endParaRPr lang="es-ES" sz="2200" b="1" dirty="0"/>
          </a:p>
          <a:p>
            <a:pPr algn="just"/>
            <a:r>
              <a:rPr lang="en-AU" sz="2200" b="1" dirty="0"/>
              <a:t>Depending</a:t>
            </a:r>
            <a:r>
              <a:rPr lang="es-ES" sz="2200" b="1" dirty="0"/>
              <a:t> </a:t>
            </a:r>
            <a:r>
              <a:rPr lang="en-AU" sz="2200" b="1" dirty="0"/>
              <a:t>on</a:t>
            </a:r>
            <a:r>
              <a:rPr lang="es-ES" sz="2200" b="1" dirty="0"/>
              <a:t> </a:t>
            </a:r>
            <a:r>
              <a:rPr lang="en-AU" sz="2200" b="1" dirty="0"/>
              <a:t>the</a:t>
            </a:r>
            <a:r>
              <a:rPr lang="es-ES" sz="2200" b="1" dirty="0"/>
              <a:t>  </a:t>
            </a:r>
            <a:r>
              <a:rPr lang="en-AU" sz="2200" b="1" dirty="0"/>
              <a:t>used</a:t>
            </a:r>
            <a:r>
              <a:rPr lang="es-ES" sz="2200" b="1" dirty="0"/>
              <a:t> </a:t>
            </a:r>
            <a:r>
              <a:rPr lang="en-AU" sz="2200" b="1" dirty="0"/>
              <a:t>solvent</a:t>
            </a:r>
            <a:endParaRPr lang="en-AU" sz="2200" dirty="0"/>
          </a:p>
          <a:p>
            <a:pPr algn="just"/>
            <a:r>
              <a:rPr lang="en-US" sz="2200" dirty="0" err="1"/>
              <a:t>Methanolysis</a:t>
            </a:r>
            <a:r>
              <a:rPr lang="es-ES" sz="2200" dirty="0"/>
              <a:t>  </a:t>
            </a:r>
            <a:r>
              <a:rPr lang="es-ES" sz="2200" dirty="0">
                <a:sym typeface="Wingdings" panose="05000000000000000000" pitchFamily="2" charset="2"/>
              </a:rPr>
              <a:t> </a:t>
            </a:r>
            <a:r>
              <a:rPr lang="en-AU" sz="2200" dirty="0">
                <a:sym typeface="Wingdings" panose="05000000000000000000" pitchFamily="2" charset="2"/>
              </a:rPr>
              <a:t>Methanol</a:t>
            </a:r>
            <a:endParaRPr lang="en-AU" sz="2200" dirty="0"/>
          </a:p>
          <a:p>
            <a:pPr algn="just"/>
            <a:r>
              <a:rPr lang="en-AU" sz="2200" dirty="0"/>
              <a:t>Glycolysis</a:t>
            </a:r>
            <a:r>
              <a:rPr lang="es-ES" sz="2200" dirty="0"/>
              <a:t>  </a:t>
            </a:r>
            <a:r>
              <a:rPr lang="es-ES" sz="2200" dirty="0">
                <a:sym typeface="Wingdings" panose="05000000000000000000" pitchFamily="2" charset="2"/>
              </a:rPr>
              <a:t> </a:t>
            </a:r>
            <a:r>
              <a:rPr lang="en-US" sz="2200" dirty="0">
                <a:sym typeface="Wingdings" panose="05000000000000000000" pitchFamily="2" charset="2"/>
              </a:rPr>
              <a:t>Glycol</a:t>
            </a:r>
            <a:endParaRPr lang="en-US" sz="2200" dirty="0"/>
          </a:p>
          <a:p>
            <a:pPr algn="just"/>
            <a:r>
              <a:rPr lang="en-US" sz="2200" dirty="0"/>
              <a:t>Hydrolysis</a:t>
            </a:r>
            <a:r>
              <a:rPr lang="es-ES" sz="2200" dirty="0"/>
              <a:t>  </a:t>
            </a:r>
            <a:r>
              <a:rPr lang="es-ES" sz="2200" dirty="0">
                <a:sym typeface="Wingdings" panose="05000000000000000000" pitchFamily="2" charset="2"/>
              </a:rPr>
              <a:t> </a:t>
            </a:r>
            <a:r>
              <a:rPr lang="en-US" sz="2200" dirty="0">
                <a:sym typeface="Wingdings" panose="05000000000000000000" pitchFamily="2" charset="2"/>
              </a:rPr>
              <a:t>Water</a:t>
            </a:r>
            <a:endParaRPr lang="en-US" sz="2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4BB4BF-1F8B-4404-B20A-0873C5EFF954}"/>
              </a:ext>
            </a:extLst>
          </p:cNvPr>
          <p:cNvSpPr txBox="1"/>
          <p:nvPr/>
        </p:nvSpPr>
        <p:spPr>
          <a:xfrm>
            <a:off x="1238248" y="5098482"/>
            <a:ext cx="4600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Depending on the chemical agent used for the polymer </a:t>
            </a:r>
            <a:r>
              <a:rPr lang="en-US" sz="2200" dirty="0" err="1"/>
              <a:t>escision</a:t>
            </a:r>
            <a:r>
              <a:rPr lang="en-US" sz="2200" dirty="0"/>
              <a:t> different monomer or oligomers are obtained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674BCA-6266-44CD-9B77-8DB29535F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293" y="1745682"/>
            <a:ext cx="4264074" cy="426407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3B5C2E9-3DE8-40A7-86AA-B9E3D04B4217}"/>
              </a:ext>
            </a:extLst>
          </p:cNvPr>
          <p:cNvSpPr txBox="1"/>
          <p:nvPr/>
        </p:nvSpPr>
        <p:spPr>
          <a:xfrm>
            <a:off x="7674506" y="123125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/>
              <a:t>Fibers recovery</a:t>
            </a:r>
          </a:p>
        </p:txBody>
      </p:sp>
    </p:spTree>
    <p:extLst>
      <p:ext uri="{BB962C8B-B14F-4D97-AF65-F5344CB8AC3E}">
        <p14:creationId xmlns:p14="http://schemas.microsoft.com/office/powerpoint/2010/main" val="1105282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4AF166-53A8-466C-B46B-2FDA7C0DDBDD}"/>
              </a:ext>
            </a:extLst>
          </p:cNvPr>
          <p:cNvSpPr txBox="1"/>
          <p:nvPr/>
        </p:nvSpPr>
        <p:spPr>
          <a:xfrm>
            <a:off x="1238249" y="631778"/>
            <a:ext cx="4600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err="1"/>
              <a:t>Solvolysis</a:t>
            </a:r>
            <a:endParaRPr lang="es-ES" sz="2200" b="1" dirty="0"/>
          </a:p>
          <a:p>
            <a:endParaRPr lang="es-ES" sz="22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C20BCF-7789-4E6C-AD31-82181E91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56" y="1261448"/>
            <a:ext cx="8113117" cy="5126991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BC3D405D-C7CF-4CC6-90F4-AEB57665E863}"/>
              </a:ext>
            </a:extLst>
          </p:cNvPr>
          <p:cNvSpPr/>
          <p:nvPr/>
        </p:nvSpPr>
        <p:spPr>
          <a:xfrm>
            <a:off x="5143500" y="3506846"/>
            <a:ext cx="771525" cy="504825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B302A95-DADC-49D7-B5CF-7FF263BC8021}"/>
              </a:ext>
            </a:extLst>
          </p:cNvPr>
          <p:cNvSpPr/>
          <p:nvPr/>
        </p:nvSpPr>
        <p:spPr>
          <a:xfrm>
            <a:off x="3801857" y="2610643"/>
            <a:ext cx="630850" cy="38515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789182C-F490-4EFD-B2D9-85CAB18BB581}"/>
              </a:ext>
            </a:extLst>
          </p:cNvPr>
          <p:cNvSpPr/>
          <p:nvPr/>
        </p:nvSpPr>
        <p:spPr>
          <a:xfrm>
            <a:off x="5284299" y="2309212"/>
            <a:ext cx="630850" cy="38515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46E43F8-FF4D-4114-ACB6-2718A2BEF126}"/>
              </a:ext>
            </a:extLst>
          </p:cNvPr>
          <p:cNvSpPr/>
          <p:nvPr/>
        </p:nvSpPr>
        <p:spPr>
          <a:xfrm>
            <a:off x="6326393" y="2311082"/>
            <a:ext cx="630850" cy="38515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5D442B90-F8D3-4594-96DE-CEBB59DD68B1}"/>
              </a:ext>
            </a:extLst>
          </p:cNvPr>
          <p:cNvSpPr/>
          <p:nvPr/>
        </p:nvSpPr>
        <p:spPr>
          <a:xfrm>
            <a:off x="7822311" y="4301275"/>
            <a:ext cx="1193628" cy="603230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B7C870F-6018-4B13-B618-472DCC62197A}"/>
              </a:ext>
            </a:extLst>
          </p:cNvPr>
          <p:cNvSpPr/>
          <p:nvPr/>
        </p:nvSpPr>
        <p:spPr>
          <a:xfrm>
            <a:off x="5897543" y="5097721"/>
            <a:ext cx="900920" cy="504826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8377AA9-7111-4793-A98C-B47A921FB760}"/>
              </a:ext>
            </a:extLst>
          </p:cNvPr>
          <p:cNvSpPr/>
          <p:nvPr/>
        </p:nvSpPr>
        <p:spPr>
          <a:xfrm>
            <a:off x="4263820" y="5099590"/>
            <a:ext cx="900920" cy="504826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652AF7E-BB48-416F-866F-FA2DE445896C}"/>
              </a:ext>
            </a:extLst>
          </p:cNvPr>
          <p:cNvSpPr/>
          <p:nvPr/>
        </p:nvSpPr>
        <p:spPr>
          <a:xfrm>
            <a:off x="4558520" y="3062226"/>
            <a:ext cx="606220" cy="303302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4FC6DDF-7D15-42EE-91F2-274C81670351}"/>
              </a:ext>
            </a:extLst>
          </p:cNvPr>
          <p:cNvSpPr/>
          <p:nvPr/>
        </p:nvSpPr>
        <p:spPr>
          <a:xfrm>
            <a:off x="5885940" y="3091061"/>
            <a:ext cx="606220" cy="303302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D1FB5C3-B99D-4EC1-AF0C-8280DE22B0A4}"/>
              </a:ext>
            </a:extLst>
          </p:cNvPr>
          <p:cNvSpPr/>
          <p:nvPr/>
        </p:nvSpPr>
        <p:spPr>
          <a:xfrm>
            <a:off x="5869837" y="4121917"/>
            <a:ext cx="926377" cy="47703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D4A0C2B-15CB-49A7-A711-B5DAD65B3493}"/>
              </a:ext>
            </a:extLst>
          </p:cNvPr>
          <p:cNvSpPr/>
          <p:nvPr/>
        </p:nvSpPr>
        <p:spPr>
          <a:xfrm>
            <a:off x="4249595" y="4121541"/>
            <a:ext cx="926377" cy="477039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851126D-387B-4584-8E23-F6CBB9D69667}"/>
              </a:ext>
            </a:extLst>
          </p:cNvPr>
          <p:cNvSpPr/>
          <p:nvPr/>
        </p:nvSpPr>
        <p:spPr>
          <a:xfrm>
            <a:off x="7955936" y="3527290"/>
            <a:ext cx="926377" cy="310042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A0F2DFE-4E01-43D7-BFEA-AB9EA2B5C967}"/>
              </a:ext>
            </a:extLst>
          </p:cNvPr>
          <p:cNvSpPr/>
          <p:nvPr/>
        </p:nvSpPr>
        <p:spPr>
          <a:xfrm>
            <a:off x="4388718" y="1427545"/>
            <a:ext cx="926377" cy="50482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4F857FE5-02B0-431A-9CC8-AB3168F6D9B6}"/>
              </a:ext>
            </a:extLst>
          </p:cNvPr>
          <p:cNvSpPr/>
          <p:nvPr/>
        </p:nvSpPr>
        <p:spPr>
          <a:xfrm>
            <a:off x="5880823" y="1431092"/>
            <a:ext cx="926377" cy="50482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3D3787C-5943-4901-9779-0FDDF0A1B22F}"/>
              </a:ext>
            </a:extLst>
          </p:cNvPr>
          <p:cNvSpPr/>
          <p:nvPr/>
        </p:nvSpPr>
        <p:spPr>
          <a:xfrm>
            <a:off x="7514692" y="1583492"/>
            <a:ext cx="926377" cy="50482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C30925D2-0C87-4704-B736-4AFDB750AC71}"/>
              </a:ext>
            </a:extLst>
          </p:cNvPr>
          <p:cNvSpPr/>
          <p:nvPr/>
        </p:nvSpPr>
        <p:spPr>
          <a:xfrm>
            <a:off x="9290325" y="1579950"/>
            <a:ext cx="926377" cy="50482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7F681F0-EF24-4497-A0BC-F3CB49D80F71}"/>
              </a:ext>
            </a:extLst>
          </p:cNvPr>
          <p:cNvSpPr/>
          <p:nvPr/>
        </p:nvSpPr>
        <p:spPr>
          <a:xfrm>
            <a:off x="9290325" y="2787759"/>
            <a:ext cx="780819" cy="30330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890EDE3B-A859-4D95-B31F-6DBB87B94220}"/>
              </a:ext>
            </a:extLst>
          </p:cNvPr>
          <p:cNvSpPr/>
          <p:nvPr/>
        </p:nvSpPr>
        <p:spPr>
          <a:xfrm>
            <a:off x="8471623" y="3096104"/>
            <a:ext cx="780819" cy="30330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60980DF-02D3-456A-8E53-2C2B92BA40FA}"/>
              </a:ext>
            </a:extLst>
          </p:cNvPr>
          <p:cNvSpPr/>
          <p:nvPr/>
        </p:nvSpPr>
        <p:spPr>
          <a:xfrm>
            <a:off x="7667098" y="2794853"/>
            <a:ext cx="780819" cy="30330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7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2D457F6-D9CB-444F-80B8-DFBEA65A7EEC}"/>
              </a:ext>
            </a:extLst>
          </p:cNvPr>
          <p:cNvSpPr txBox="1"/>
          <p:nvPr/>
        </p:nvSpPr>
        <p:spPr>
          <a:xfrm>
            <a:off x="1290502" y="95005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Related projects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7BDF5D-8B30-4C71-953B-C491998D1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69" y="4296769"/>
            <a:ext cx="2001783" cy="14813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5CD78A0-7347-45C5-B3C0-D0CDA52F4449}"/>
              </a:ext>
            </a:extLst>
          </p:cNvPr>
          <p:cNvSpPr txBox="1"/>
          <p:nvPr/>
        </p:nvSpPr>
        <p:spPr>
          <a:xfrm>
            <a:off x="4604010" y="2668820"/>
            <a:ext cx="5780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Objective: to obtain new polyurethane foams for the raw materials </a:t>
            </a:r>
            <a:r>
              <a:rPr lang="en-US" sz="2200" dirty="0">
                <a:solidFill>
                  <a:prstClr val="black"/>
                </a:solidFill>
              </a:rPr>
              <a:t>(called green polyols) from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polyurethane waste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A57DD7-7E85-45C8-8FC1-D880B141A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089" y="1412049"/>
            <a:ext cx="1537163" cy="15964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431F36-4379-46F9-B5D9-46A09FEB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571" y="758570"/>
            <a:ext cx="2011854" cy="5303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E6DD9B-BE91-4FAC-AC5B-D36C57F53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7" r="26074"/>
          <a:stretch/>
        </p:blipFill>
        <p:spPr>
          <a:xfrm>
            <a:off x="7494205" y="585946"/>
            <a:ext cx="655062" cy="10483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994F0B5-F145-4716-A8C6-B21E371FD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8142" y="714759"/>
            <a:ext cx="932178" cy="944284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6444351-FDDD-4BC4-A603-428D975837DA}"/>
              </a:ext>
            </a:extLst>
          </p:cNvPr>
          <p:cNvSpPr txBox="1"/>
          <p:nvPr/>
        </p:nvSpPr>
        <p:spPr>
          <a:xfrm>
            <a:off x="3000881" y="1715152"/>
            <a:ext cx="8355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economy in polyurethane foams through chemical recycling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0924052-49BC-40C7-8C8D-F53E114E9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233" y="4443470"/>
            <a:ext cx="3907875" cy="12985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02A16-9F06-4AD1-AEE6-99FDC2C514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61" r="71658"/>
          <a:stretch/>
        </p:blipFill>
        <p:spPr>
          <a:xfrm>
            <a:off x="3117100" y="2668820"/>
            <a:ext cx="1369382" cy="33409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1450801-2A6F-4146-AECC-56A91544D6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31" r="48888"/>
          <a:stretch/>
        </p:blipFill>
        <p:spPr>
          <a:xfrm>
            <a:off x="4867140" y="4339307"/>
            <a:ext cx="2047874" cy="14387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9F4B496-E703-4EE8-BC1A-66BAF77B8A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1762" y="5891148"/>
            <a:ext cx="7928475" cy="55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0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2C29739-4326-4A25-A91D-7146BA4179C4}"/>
              </a:ext>
            </a:extLst>
          </p:cNvPr>
          <p:cNvSpPr/>
          <p:nvPr/>
        </p:nvSpPr>
        <p:spPr>
          <a:xfrm>
            <a:off x="6333068" y="2007809"/>
            <a:ext cx="5690970" cy="3972033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6838FD-DAD8-4C20-8DA5-CB02679F6658}"/>
              </a:ext>
            </a:extLst>
          </p:cNvPr>
          <p:cNvSpPr txBox="1"/>
          <p:nvPr/>
        </p:nvSpPr>
        <p:spPr>
          <a:xfrm>
            <a:off x="751683" y="613331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/>
              <a:t>AIMPLAS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99B72-353A-4AF6-BB03-5BC13E00FCC7}"/>
              </a:ext>
            </a:extLst>
          </p:cNvPr>
          <p:cNvSpPr txBox="1"/>
          <p:nvPr/>
        </p:nvSpPr>
        <p:spPr>
          <a:xfrm>
            <a:off x="8359032" y="2096710"/>
            <a:ext cx="1226105" cy="46166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u="sng" dirty="0"/>
              <a:t>Services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4C662F-79C3-4E53-A595-7990E01B960A}"/>
              </a:ext>
            </a:extLst>
          </p:cNvPr>
          <p:cNvSpPr txBox="1"/>
          <p:nvPr/>
        </p:nvSpPr>
        <p:spPr>
          <a:xfrm>
            <a:off x="738983" y="1222931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Solvolysis reactor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0E71022-D175-45D4-808B-C0134A7F7855}"/>
              </a:ext>
            </a:extLst>
          </p:cNvPr>
          <p:cNvSpPr txBox="1"/>
          <p:nvPr/>
        </p:nvSpPr>
        <p:spPr>
          <a:xfrm>
            <a:off x="6501029" y="2658031"/>
            <a:ext cx="5690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Technical advice</a:t>
            </a:r>
          </a:p>
          <a:p>
            <a:endParaRPr lang="en-US" sz="2200" b="1" dirty="0"/>
          </a:p>
          <a:p>
            <a:r>
              <a:rPr lang="en-US" sz="2200" b="1" dirty="0"/>
              <a:t>Optimization process</a:t>
            </a:r>
          </a:p>
          <a:p>
            <a:endParaRPr lang="en-US" sz="2200" b="1" dirty="0"/>
          </a:p>
          <a:p>
            <a:r>
              <a:rPr lang="en-US" sz="2200" b="1" dirty="0"/>
              <a:t>Catalyzers development</a:t>
            </a:r>
          </a:p>
          <a:p>
            <a:endParaRPr lang="en-US" sz="2200" b="1" dirty="0"/>
          </a:p>
          <a:p>
            <a:r>
              <a:rPr lang="en-US" sz="2200" b="1" dirty="0"/>
              <a:t>Products characterization</a:t>
            </a:r>
          </a:p>
          <a:p>
            <a:endParaRPr lang="en-US" sz="2200" b="1" dirty="0"/>
          </a:p>
          <a:p>
            <a:r>
              <a:rPr lang="en-US" sz="2200" b="1" dirty="0"/>
              <a:t>New products development</a:t>
            </a:r>
          </a:p>
        </p:txBody>
      </p:sp>
      <p:pic>
        <p:nvPicPr>
          <p:cNvPr id="8" name="Picture 2" descr="Reactor Químico con Camisa A Prueba De Explosiones De Laboratorio ...">
            <a:extLst>
              <a:ext uri="{FF2B5EF4-FFF2-40B4-BE49-F238E27FC236}">
                <a16:creationId xmlns:a16="http://schemas.microsoft.com/office/drawing/2014/main" id="{6B7138D3-1A80-4726-90EB-536EA588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9" y="1889699"/>
            <a:ext cx="1898668" cy="39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8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4630D557-A70D-49FB-950F-58025055FF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061" y="-22014"/>
            <a:ext cx="8686923" cy="6516159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DD3E6-07A7-4E7B-8A93-F6FE5E74BF7A}"/>
              </a:ext>
            </a:extLst>
          </p:cNvPr>
          <p:cNvSpPr/>
          <p:nvPr/>
        </p:nvSpPr>
        <p:spPr>
          <a:xfrm flipH="1">
            <a:off x="7552464" y="-22014"/>
            <a:ext cx="4639536" cy="65161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8102602" y="4491487"/>
            <a:ext cx="341494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28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More than </a:t>
            </a:r>
            <a:r>
              <a:rPr lang="en-GB" sz="2800" b="1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9,000 m</a:t>
            </a:r>
            <a:r>
              <a:rPr lang="en-GB" sz="2800" b="1" baseline="30000" dirty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2</a:t>
            </a:r>
            <a:r>
              <a:rPr lang="en-GB" sz="2800" b="1" baseline="300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of cutting-edge facilities</a:t>
            </a:r>
          </a:p>
          <a:p>
            <a:pPr>
              <a:buClr>
                <a:srgbClr val="C18D00"/>
              </a:buClr>
            </a:pPr>
            <a:endParaRPr lang="es-ES" sz="2500" dirty="0">
              <a:solidFill>
                <a:schemeClr val="bg1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4558454-9F5E-4BF6-B019-3EE65D712572}"/>
              </a:ext>
            </a:extLst>
          </p:cNvPr>
          <p:cNvSpPr/>
          <p:nvPr/>
        </p:nvSpPr>
        <p:spPr>
          <a:xfrm>
            <a:off x="8063691" y="1803150"/>
            <a:ext cx="34400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18D00"/>
              </a:buClr>
            </a:pPr>
            <a:r>
              <a:rPr lang="en-GB" sz="3200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A</a:t>
            </a:r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ea typeface="Tahoma" pitchFamily="34" charset="0"/>
                <a:cs typeface="Segoe UI" panose="020B0502040204020203" pitchFamily="34" charset="0"/>
              </a:rPr>
              <a:t> technology centre </a:t>
            </a:r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with more than 30 years’ experience in the plastic sector.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4B4A15E-4350-4EDF-B547-D11BB23910C5}"/>
              </a:ext>
            </a:extLst>
          </p:cNvPr>
          <p:cNvSpPr/>
          <p:nvPr/>
        </p:nvSpPr>
        <p:spPr>
          <a:xfrm>
            <a:off x="8058867" y="349884"/>
            <a:ext cx="7826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3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is</a:t>
            </a:r>
          </a:p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r>
              <a:rPr lang="en-GB" sz="3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AIMPLAS?</a:t>
            </a:r>
          </a:p>
          <a:p>
            <a:pPr fontAlgn="base">
              <a:spcAft>
                <a:spcPct val="0"/>
              </a:spcAft>
              <a:buClr>
                <a:schemeClr val="tx2"/>
              </a:buClr>
              <a:buSzPct val="70000"/>
            </a:pPr>
            <a:endParaRPr lang="es-ES_tradnl" sz="3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1159631-D4D5-445F-B626-A0578164C06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415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10E5F7-F35D-4EC9-A1C2-83D94EEAB5CE}"/>
              </a:ext>
            </a:extLst>
          </p:cNvPr>
          <p:cNvSpPr txBox="1"/>
          <p:nvPr/>
        </p:nvSpPr>
        <p:spPr>
          <a:xfrm>
            <a:off x="1181100" y="75401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03062E-8B4F-463F-975D-016A666D344C}"/>
              </a:ext>
            </a:extLst>
          </p:cNvPr>
          <p:cNvSpPr txBox="1"/>
          <p:nvPr/>
        </p:nvSpPr>
        <p:spPr>
          <a:xfrm>
            <a:off x="1181099" y="29507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Solvolysis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8DC89A-944B-4C27-952A-129E5063548B}"/>
              </a:ext>
            </a:extLst>
          </p:cNvPr>
          <p:cNvSpPr txBox="1"/>
          <p:nvPr/>
        </p:nvSpPr>
        <p:spPr>
          <a:xfrm>
            <a:off x="1098550" y="480525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0DC8D5-E655-41AC-AF12-A3A376445EAC}"/>
              </a:ext>
            </a:extLst>
          </p:cNvPr>
          <p:cNvSpPr txBox="1"/>
          <p:nvPr/>
        </p:nvSpPr>
        <p:spPr>
          <a:xfrm>
            <a:off x="1120180" y="1386525"/>
            <a:ext cx="5153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(&gt;400 degrees) </a:t>
            </a:r>
          </a:p>
          <a:p>
            <a:r>
              <a:rPr lang="en-US" dirty="0"/>
              <a:t>Inert atmosphere</a:t>
            </a:r>
          </a:p>
          <a:p>
            <a:r>
              <a:rPr lang="en-US" dirty="0"/>
              <a:t>Waste mixtures</a:t>
            </a:r>
          </a:p>
          <a:p>
            <a:r>
              <a:rPr lang="en-US" dirty="0"/>
              <a:t>Products: 3 fractions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2643AC-C779-44F5-BF9E-5174BDF3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843" y="3033578"/>
            <a:ext cx="3429000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0A7AF6-2A9D-46BA-B66A-5EE3C6BAD129}"/>
              </a:ext>
            </a:extLst>
          </p:cNvPr>
          <p:cNvSpPr txBox="1"/>
          <p:nvPr/>
        </p:nvSpPr>
        <p:spPr>
          <a:xfrm>
            <a:off x="1120180" y="360902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Temperature, preasure and solvents</a:t>
            </a:r>
          </a:p>
          <a:p>
            <a:r>
              <a:rPr lang="en-US"/>
              <a:t>supercrítical or subcrítical conditions</a:t>
            </a:r>
          </a:p>
          <a:p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6416FF-016E-4E4A-AC63-9F72C7F9ECE1}"/>
              </a:ext>
            </a:extLst>
          </p:cNvPr>
          <p:cNvSpPr txBox="1"/>
          <p:nvPr/>
        </p:nvSpPr>
        <p:spPr>
          <a:xfrm>
            <a:off x="1120180" y="538457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Applicability of enzymes as </a:t>
            </a:r>
            <a:r>
              <a:rPr lang="en-US" dirty="0" err="1"/>
              <a:t>biocatalyzers</a:t>
            </a:r>
            <a:endParaRPr lang="en-US" dirty="0"/>
          </a:p>
          <a:p>
            <a:r>
              <a:rPr lang="en-US" dirty="0"/>
              <a:t>Lower temperatures</a:t>
            </a:r>
          </a:p>
          <a:p>
            <a:r>
              <a:rPr lang="en-US" dirty="0"/>
              <a:t>Bioplastics and conventional plastics</a:t>
            </a:r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1963E588-8543-469A-A532-408545BB9DBA}"/>
              </a:ext>
            </a:extLst>
          </p:cNvPr>
          <p:cNvSpPr/>
          <p:nvPr/>
        </p:nvSpPr>
        <p:spPr>
          <a:xfrm>
            <a:off x="315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accent5">
                  <a:lumMod val="40000"/>
                  <a:lumOff val="60000"/>
                </a:schemeClr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TEMPERATURE</a:t>
            </a:r>
            <a:endParaRPr lang="es-ES_tradnl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791AAF5D-B269-4646-BEC4-2302166A6C25}"/>
              </a:ext>
            </a:extLst>
          </p:cNvPr>
          <p:cNvSpPr/>
          <p:nvPr/>
        </p:nvSpPr>
        <p:spPr>
          <a:xfrm>
            <a:off x="57338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bg1"/>
              </a:gs>
              <a:gs pos="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Technology Readiness Level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D346EB6-66D1-444C-B501-EE4680EE1218}"/>
              </a:ext>
            </a:extLst>
          </p:cNvPr>
          <p:cNvSpPr/>
          <p:nvPr/>
        </p:nvSpPr>
        <p:spPr>
          <a:xfrm>
            <a:off x="986959" y="4745963"/>
            <a:ext cx="4794715" cy="1743879"/>
          </a:xfrm>
          <a:prstGeom prst="roundRect">
            <a:avLst/>
          </a:prstGeom>
          <a:solidFill>
            <a:srgbClr val="00B0F0">
              <a:alpha val="38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Pyrolysis and gasification - Supren - UPV/EHU">
            <a:extLst>
              <a:ext uri="{FF2B5EF4-FFF2-40B4-BE49-F238E27FC236}">
                <a16:creationId xmlns:a16="http://schemas.microsoft.com/office/drawing/2014/main" id="{42DA54C3-018B-4DFF-8908-49A18E7A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95" y="641704"/>
            <a:ext cx="4466233" cy="22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5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ECAFBF-AC1B-4787-AD12-B4F289A1AEF1}"/>
              </a:ext>
            </a:extLst>
          </p:cNvPr>
          <p:cNvSpPr txBox="1"/>
          <p:nvPr/>
        </p:nvSpPr>
        <p:spPr>
          <a:xfrm>
            <a:off x="751683" y="838841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pic>
        <p:nvPicPr>
          <p:cNvPr id="4" name="Picture 2" descr="Microbial enzymes for the recycling of recalcitrant petroleum ...">
            <a:extLst>
              <a:ext uri="{FF2B5EF4-FFF2-40B4-BE49-F238E27FC236}">
                <a16:creationId xmlns:a16="http://schemas.microsoft.com/office/drawing/2014/main" id="{59ED5AEC-7F13-4CFB-B3A3-AE331F17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22" y="1863835"/>
            <a:ext cx="5773479" cy="31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8E3E8E-D29E-426D-8A8A-023B6D40A201}"/>
              </a:ext>
            </a:extLst>
          </p:cNvPr>
          <p:cNvSpPr txBox="1"/>
          <p:nvPr/>
        </p:nvSpPr>
        <p:spPr>
          <a:xfrm>
            <a:off x="532391" y="1723771"/>
            <a:ext cx="460057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200" b="1" dirty="0"/>
          </a:p>
          <a:p>
            <a:pPr algn="just"/>
            <a:r>
              <a:rPr lang="en-US" sz="2200" dirty="0"/>
              <a:t>Use of </a:t>
            </a:r>
            <a:r>
              <a:rPr lang="en-US" sz="2200" b="1" dirty="0"/>
              <a:t>microorganisms</a:t>
            </a:r>
            <a:r>
              <a:rPr lang="en-US" sz="2200" dirty="0"/>
              <a:t> to mineralize polymers to CO</a:t>
            </a:r>
            <a:r>
              <a:rPr lang="en-US" sz="2200" baseline="-25000" dirty="0"/>
              <a:t>2</a:t>
            </a:r>
            <a:r>
              <a:rPr lang="en-US" sz="2200" dirty="0"/>
              <a:t> and water or biogas</a:t>
            </a:r>
          </a:p>
          <a:p>
            <a:pPr algn="just"/>
            <a:endParaRPr lang="en-US" sz="2200" b="1" dirty="0"/>
          </a:p>
          <a:p>
            <a:pPr algn="just"/>
            <a:r>
              <a:rPr lang="en-US" sz="2200" dirty="0"/>
              <a:t>Use of enzymes (</a:t>
            </a:r>
            <a:r>
              <a:rPr lang="en-US" sz="2200" dirty="0" err="1"/>
              <a:t>biocatalyzers</a:t>
            </a:r>
            <a:r>
              <a:rPr lang="en-US" sz="2200" dirty="0"/>
              <a:t>) to degrade polymers to monomers or oligomers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Depending on the enzyme used different monomers or oligomers are obtained</a:t>
            </a:r>
          </a:p>
        </p:txBody>
      </p:sp>
    </p:spTree>
    <p:extLst>
      <p:ext uri="{BB962C8B-B14F-4D97-AF65-F5344CB8AC3E}">
        <p14:creationId xmlns:p14="http://schemas.microsoft.com/office/powerpoint/2010/main" val="4154976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874E4AD-8D85-46D6-8A5A-990D44DADE7B}"/>
              </a:ext>
            </a:extLst>
          </p:cNvPr>
          <p:cNvSpPr txBox="1"/>
          <p:nvPr/>
        </p:nvSpPr>
        <p:spPr>
          <a:xfrm>
            <a:off x="591042" y="8141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9B241AA-53F4-4BEF-A3B9-6B001DFB52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2959" y="2881181"/>
            <a:ext cx="1763233" cy="176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D3063D-41B5-41A5-9E66-FD222D8CD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8" t="41240" r="7898" b="14574"/>
          <a:stretch/>
        </p:blipFill>
        <p:spPr>
          <a:xfrm>
            <a:off x="1023654" y="2247657"/>
            <a:ext cx="4167963" cy="30302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5BB638-29FE-4DA0-A5AA-919157FDD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0" r="6667" b="19225"/>
          <a:stretch/>
        </p:blipFill>
        <p:spPr>
          <a:xfrm>
            <a:off x="7048235" y="2247656"/>
            <a:ext cx="4263332" cy="30302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A36B93-72C2-481D-9DBF-BE5DE95B1FC3}"/>
              </a:ext>
            </a:extLst>
          </p:cNvPr>
          <p:cNvSpPr txBox="1"/>
          <p:nvPr/>
        </p:nvSpPr>
        <p:spPr>
          <a:xfrm>
            <a:off x="1023654" y="186127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Polyester resin before degradation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24D57DF-D7C8-47EC-BA00-91C80B1FC176}"/>
              </a:ext>
            </a:extLst>
          </p:cNvPr>
          <p:cNvSpPr txBox="1"/>
          <p:nvPr/>
        </p:nvSpPr>
        <p:spPr>
          <a:xfrm>
            <a:off x="7169070" y="1826501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Polyester resin after degradation</a:t>
            </a:r>
          </a:p>
        </p:txBody>
      </p:sp>
    </p:spTree>
    <p:extLst>
      <p:ext uri="{BB962C8B-B14F-4D97-AF65-F5344CB8AC3E}">
        <p14:creationId xmlns:p14="http://schemas.microsoft.com/office/powerpoint/2010/main" val="789906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6D0EB0-D52E-46A2-A9A4-84A4195BF757}"/>
              </a:ext>
            </a:extLst>
          </p:cNvPr>
          <p:cNvSpPr txBox="1"/>
          <p:nvPr/>
        </p:nvSpPr>
        <p:spPr>
          <a:xfrm>
            <a:off x="1004949" y="1777074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Polyurethane film before degradation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E9009AB-2200-45A2-B03B-FEE7C360E4EC}"/>
              </a:ext>
            </a:extLst>
          </p:cNvPr>
          <p:cNvSpPr txBox="1"/>
          <p:nvPr/>
        </p:nvSpPr>
        <p:spPr>
          <a:xfrm>
            <a:off x="7276546" y="1777074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Polyurethane film after degradation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05E692-027B-4998-9B44-9F5EF61BF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36" y="2264584"/>
            <a:ext cx="3484469" cy="3702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27B6B0-110A-4A1B-8B92-49ED93BC2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56" y="2264584"/>
            <a:ext cx="3484469" cy="370224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76270D3-9A1F-4DB1-A7AC-46C422C1CE88}"/>
              </a:ext>
            </a:extLst>
          </p:cNvPr>
          <p:cNvSpPr txBox="1"/>
          <p:nvPr/>
        </p:nvSpPr>
        <p:spPr>
          <a:xfrm>
            <a:off x="529258" y="88000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</p:spTree>
    <p:extLst>
      <p:ext uri="{BB962C8B-B14F-4D97-AF65-F5344CB8AC3E}">
        <p14:creationId xmlns:p14="http://schemas.microsoft.com/office/powerpoint/2010/main" val="225958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76270D3-9A1F-4DB1-A7AC-46C422C1CE88}"/>
              </a:ext>
            </a:extLst>
          </p:cNvPr>
          <p:cNvSpPr txBox="1"/>
          <p:nvPr/>
        </p:nvSpPr>
        <p:spPr>
          <a:xfrm>
            <a:off x="529258" y="88000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Biological/enzymatic degradation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F3F2431-0FD5-474B-815C-2E9BCBE01B0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3463" y="2075933"/>
            <a:ext cx="5255484" cy="404065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2673513-72C5-4077-B3E1-5AEFCD4D86FA}"/>
              </a:ext>
            </a:extLst>
          </p:cNvPr>
          <p:cNvSpPr txBox="1"/>
          <p:nvPr/>
        </p:nvSpPr>
        <p:spPr>
          <a:xfrm>
            <a:off x="1004949" y="1579364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PHB film degradation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53DF72A-2885-4133-9553-1ADA5839A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966240"/>
              </p:ext>
            </p:extLst>
          </p:nvPr>
        </p:nvGraphicFramePr>
        <p:xfrm>
          <a:off x="6771502" y="2236571"/>
          <a:ext cx="4720281" cy="3719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57295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043DD2D-B2BF-4E02-AA5D-D0C2A51F9E4D}"/>
              </a:ext>
            </a:extLst>
          </p:cNvPr>
          <p:cNvSpPr/>
          <p:nvPr/>
        </p:nvSpPr>
        <p:spPr>
          <a:xfrm>
            <a:off x="1184988" y="1711497"/>
            <a:ext cx="3722914" cy="22113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F1E4C195-3CD3-48F4-A2A9-E5C23A0CC74F}"/>
              </a:ext>
            </a:extLst>
          </p:cNvPr>
          <p:cNvSpPr/>
          <p:nvPr/>
        </p:nvSpPr>
        <p:spPr>
          <a:xfrm>
            <a:off x="2189527" y="185804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6416375E-FD10-43E9-810A-249FD0CF7686}"/>
              </a:ext>
            </a:extLst>
          </p:cNvPr>
          <p:cNvSpPr/>
          <p:nvPr/>
        </p:nvSpPr>
        <p:spPr>
          <a:xfrm>
            <a:off x="2107035" y="227050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D4FA0D40-5A53-483B-BA55-4E041ED4FF39}"/>
              </a:ext>
            </a:extLst>
          </p:cNvPr>
          <p:cNvSpPr/>
          <p:nvPr/>
        </p:nvSpPr>
        <p:spPr>
          <a:xfrm>
            <a:off x="2519494" y="26074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810427C8-F193-470F-A0CA-2BD6761F4D39}"/>
              </a:ext>
            </a:extLst>
          </p:cNvPr>
          <p:cNvSpPr/>
          <p:nvPr/>
        </p:nvSpPr>
        <p:spPr>
          <a:xfrm>
            <a:off x="2898397" y="27598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3E797653-A8B7-4AFA-BD71-E99D5C133F7A}"/>
              </a:ext>
            </a:extLst>
          </p:cNvPr>
          <p:cNvSpPr/>
          <p:nvPr/>
        </p:nvSpPr>
        <p:spPr>
          <a:xfrm>
            <a:off x="2824294" y="311360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10FF87DE-2517-4CD5-8F20-BBC81E9728C7}"/>
              </a:ext>
            </a:extLst>
          </p:cNvPr>
          <p:cNvSpPr/>
          <p:nvPr/>
        </p:nvSpPr>
        <p:spPr>
          <a:xfrm>
            <a:off x="2976694" y="366867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9C7D4DF1-0AC9-4BCB-8411-D5637F515C9F}"/>
              </a:ext>
            </a:extLst>
          </p:cNvPr>
          <p:cNvSpPr/>
          <p:nvPr/>
        </p:nvSpPr>
        <p:spPr>
          <a:xfrm>
            <a:off x="3516387" y="219500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15B00100-15B0-4092-BEC3-8F1176AB7453}"/>
              </a:ext>
            </a:extLst>
          </p:cNvPr>
          <p:cNvSpPr/>
          <p:nvPr/>
        </p:nvSpPr>
        <p:spPr>
          <a:xfrm>
            <a:off x="4021125" y="250679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B0414A2D-0A1D-406B-B4D5-7E23FE6DAE9E}"/>
              </a:ext>
            </a:extLst>
          </p:cNvPr>
          <p:cNvSpPr/>
          <p:nvPr/>
        </p:nvSpPr>
        <p:spPr>
          <a:xfrm>
            <a:off x="3712130" y="27598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038470AF-EFF8-44F4-972B-150B23795A62}"/>
              </a:ext>
            </a:extLst>
          </p:cNvPr>
          <p:cNvSpPr/>
          <p:nvPr/>
        </p:nvSpPr>
        <p:spPr>
          <a:xfrm>
            <a:off x="3889697" y="29122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37E9B0F6-73BA-4770-ABFC-731BD094A16B}"/>
              </a:ext>
            </a:extLst>
          </p:cNvPr>
          <p:cNvSpPr/>
          <p:nvPr/>
        </p:nvSpPr>
        <p:spPr>
          <a:xfrm>
            <a:off x="4344101" y="30646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4BF53AA0-7064-48CC-99D1-9BAD1519167A}"/>
              </a:ext>
            </a:extLst>
          </p:cNvPr>
          <p:cNvSpPr/>
          <p:nvPr/>
        </p:nvSpPr>
        <p:spPr>
          <a:xfrm>
            <a:off x="4613947" y="335128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037F1EDB-7F66-403B-83B8-97EF57642EDE}"/>
              </a:ext>
            </a:extLst>
          </p:cNvPr>
          <p:cNvSpPr/>
          <p:nvPr/>
        </p:nvSpPr>
        <p:spPr>
          <a:xfrm>
            <a:off x="3039612" y="197828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iángulo isósceles 17">
            <a:extLst>
              <a:ext uri="{FF2B5EF4-FFF2-40B4-BE49-F238E27FC236}">
                <a16:creationId xmlns:a16="http://schemas.microsoft.com/office/drawing/2014/main" id="{6E7283F6-0C3F-428D-A777-C5BA665C614E}"/>
              </a:ext>
            </a:extLst>
          </p:cNvPr>
          <p:cNvSpPr/>
          <p:nvPr/>
        </p:nvSpPr>
        <p:spPr>
          <a:xfrm>
            <a:off x="3200401" y="27598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3AD6518C-FF86-46ED-BB38-F9153B90620D}"/>
              </a:ext>
            </a:extLst>
          </p:cNvPr>
          <p:cNvSpPr/>
          <p:nvPr/>
        </p:nvSpPr>
        <p:spPr>
          <a:xfrm>
            <a:off x="3285689" y="322265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2C201D30-9DC7-4CDF-B340-9BA200D6670C}"/>
              </a:ext>
            </a:extLst>
          </p:cNvPr>
          <p:cNvSpPr/>
          <p:nvPr/>
        </p:nvSpPr>
        <p:spPr>
          <a:xfrm>
            <a:off x="3505201" y="306466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4F80DDA8-EF50-427D-BC82-456970D7C0A8}"/>
              </a:ext>
            </a:extLst>
          </p:cNvPr>
          <p:cNvSpPr/>
          <p:nvPr/>
        </p:nvSpPr>
        <p:spPr>
          <a:xfrm>
            <a:off x="3884104" y="325062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id="{B6DBF796-7DBC-4D07-AC19-8D698CFCED8C}"/>
              </a:ext>
            </a:extLst>
          </p:cNvPr>
          <p:cNvSpPr/>
          <p:nvPr/>
        </p:nvSpPr>
        <p:spPr>
          <a:xfrm>
            <a:off x="4103616" y="356241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05377309-21C7-4D66-8268-B3F0641CBE8B}"/>
              </a:ext>
            </a:extLst>
          </p:cNvPr>
          <p:cNvSpPr/>
          <p:nvPr/>
        </p:nvSpPr>
        <p:spPr>
          <a:xfrm>
            <a:off x="1472267" y="207196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isósceles 23">
            <a:extLst>
              <a:ext uri="{FF2B5EF4-FFF2-40B4-BE49-F238E27FC236}">
                <a16:creationId xmlns:a16="http://schemas.microsoft.com/office/drawing/2014/main" id="{E278462F-AB53-4C00-95D0-EA66F4EEF148}"/>
              </a:ext>
            </a:extLst>
          </p:cNvPr>
          <p:cNvSpPr/>
          <p:nvPr/>
        </p:nvSpPr>
        <p:spPr>
          <a:xfrm>
            <a:off x="1641445" y="255992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6DFC8C55-A00A-4149-AD86-A9EBAD0A2223}"/>
              </a:ext>
            </a:extLst>
          </p:cNvPr>
          <p:cNvSpPr/>
          <p:nvPr/>
        </p:nvSpPr>
        <p:spPr>
          <a:xfrm>
            <a:off x="1718344" y="355961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riángulo isósceles 25">
            <a:extLst>
              <a:ext uri="{FF2B5EF4-FFF2-40B4-BE49-F238E27FC236}">
                <a16:creationId xmlns:a16="http://schemas.microsoft.com/office/drawing/2014/main" id="{ED2F6E95-B33A-4584-90C7-4162C8D43760}"/>
              </a:ext>
            </a:extLst>
          </p:cNvPr>
          <p:cNvSpPr/>
          <p:nvPr/>
        </p:nvSpPr>
        <p:spPr>
          <a:xfrm>
            <a:off x="1946245" y="286472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795F4959-8D63-4A96-8F01-020C8C2283EB}"/>
              </a:ext>
            </a:extLst>
          </p:cNvPr>
          <p:cNvSpPr/>
          <p:nvPr/>
        </p:nvSpPr>
        <p:spPr>
          <a:xfrm>
            <a:off x="2358704" y="301712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riángulo isósceles 27">
            <a:extLst>
              <a:ext uri="{FF2B5EF4-FFF2-40B4-BE49-F238E27FC236}">
                <a16:creationId xmlns:a16="http://schemas.microsoft.com/office/drawing/2014/main" id="{34C98D1A-87D4-4FF9-AFC6-28C51E1EB503}"/>
              </a:ext>
            </a:extLst>
          </p:cNvPr>
          <p:cNvSpPr/>
          <p:nvPr/>
        </p:nvSpPr>
        <p:spPr>
          <a:xfrm>
            <a:off x="2511104" y="350508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2B0E3DE2-1A66-4512-8D8A-F32ACBEFB61C}"/>
              </a:ext>
            </a:extLst>
          </p:cNvPr>
          <p:cNvSpPr/>
          <p:nvPr/>
        </p:nvSpPr>
        <p:spPr>
          <a:xfrm>
            <a:off x="3847752" y="181330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1F0285E1-1F94-4F05-8DDC-4D27CBE845F4}"/>
              </a:ext>
            </a:extLst>
          </p:cNvPr>
          <p:cNvSpPr/>
          <p:nvPr/>
        </p:nvSpPr>
        <p:spPr>
          <a:xfrm>
            <a:off x="4000152" y="196570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riángulo isósceles 30">
            <a:extLst>
              <a:ext uri="{FF2B5EF4-FFF2-40B4-BE49-F238E27FC236}">
                <a16:creationId xmlns:a16="http://schemas.microsoft.com/office/drawing/2014/main" id="{0AFA951D-9D9C-44E3-BFBC-1A5EA7A630CD}"/>
              </a:ext>
            </a:extLst>
          </p:cNvPr>
          <p:cNvSpPr/>
          <p:nvPr/>
        </p:nvSpPr>
        <p:spPr>
          <a:xfrm>
            <a:off x="4454556" y="186643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Triángulo isósceles 31">
            <a:extLst>
              <a:ext uri="{FF2B5EF4-FFF2-40B4-BE49-F238E27FC236}">
                <a16:creationId xmlns:a16="http://schemas.microsoft.com/office/drawing/2014/main" id="{37AD230B-9396-4B44-B489-9712E01563E7}"/>
              </a:ext>
            </a:extLst>
          </p:cNvPr>
          <p:cNvSpPr/>
          <p:nvPr/>
        </p:nvSpPr>
        <p:spPr>
          <a:xfrm>
            <a:off x="4304952" y="227050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Triángulo isósceles 32">
            <a:extLst>
              <a:ext uri="{FF2B5EF4-FFF2-40B4-BE49-F238E27FC236}">
                <a16:creationId xmlns:a16="http://schemas.microsoft.com/office/drawing/2014/main" id="{B4BC178D-B81A-4EE6-8132-3643D282A122}"/>
              </a:ext>
            </a:extLst>
          </p:cNvPr>
          <p:cNvSpPr/>
          <p:nvPr/>
        </p:nvSpPr>
        <p:spPr>
          <a:xfrm>
            <a:off x="2896998" y="235579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Triángulo isósceles 33">
            <a:extLst>
              <a:ext uri="{FF2B5EF4-FFF2-40B4-BE49-F238E27FC236}">
                <a16:creationId xmlns:a16="http://schemas.microsoft.com/office/drawing/2014/main" id="{8E3D846D-C5C7-4377-9634-504B9441CABD}"/>
              </a:ext>
            </a:extLst>
          </p:cNvPr>
          <p:cNvSpPr/>
          <p:nvPr/>
        </p:nvSpPr>
        <p:spPr>
          <a:xfrm>
            <a:off x="4609752" y="257530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DA56B716-7EF7-4DDD-A4A0-4D43F1AA9CEE}"/>
              </a:ext>
            </a:extLst>
          </p:cNvPr>
          <p:cNvSpPr/>
          <p:nvPr/>
        </p:nvSpPr>
        <p:spPr>
          <a:xfrm>
            <a:off x="1856061" y="2389351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CF26E9D-F5AD-4C6A-BA52-5D0262BF3227}"/>
              </a:ext>
            </a:extLst>
          </p:cNvPr>
          <p:cNvSpPr/>
          <p:nvPr/>
        </p:nvSpPr>
        <p:spPr>
          <a:xfrm>
            <a:off x="1567341" y="3024117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898CCC2C-2E11-4F67-9139-38936DBDC1BF}"/>
              </a:ext>
            </a:extLst>
          </p:cNvPr>
          <p:cNvSpPr/>
          <p:nvPr/>
        </p:nvSpPr>
        <p:spPr>
          <a:xfrm>
            <a:off x="3278698" y="2334821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D56AA233-AD7C-43E6-AB5E-ECD34DCFDF65}"/>
              </a:ext>
            </a:extLst>
          </p:cNvPr>
          <p:cNvSpPr/>
          <p:nvPr/>
        </p:nvSpPr>
        <p:spPr>
          <a:xfrm>
            <a:off x="2231471" y="3503687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84604561-1404-4D5C-B000-00BFC76EC43A}"/>
              </a:ext>
            </a:extLst>
          </p:cNvPr>
          <p:cNvSpPr/>
          <p:nvPr/>
        </p:nvSpPr>
        <p:spPr>
          <a:xfrm>
            <a:off x="2503413" y="2140476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E9AEFA29-0756-4FB2-B6B3-572EB7354E67}"/>
              </a:ext>
            </a:extLst>
          </p:cNvPr>
          <p:cNvSpPr/>
          <p:nvPr/>
        </p:nvSpPr>
        <p:spPr>
          <a:xfrm>
            <a:off x="3009899" y="3094025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8D320AC5-9B37-411B-8017-E87655906605}"/>
              </a:ext>
            </a:extLst>
          </p:cNvPr>
          <p:cNvSpPr/>
          <p:nvPr/>
        </p:nvSpPr>
        <p:spPr>
          <a:xfrm>
            <a:off x="4091729" y="2846551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írculo parcial 41">
            <a:extLst>
              <a:ext uri="{FF2B5EF4-FFF2-40B4-BE49-F238E27FC236}">
                <a16:creationId xmlns:a16="http://schemas.microsoft.com/office/drawing/2014/main" id="{1CEC87BF-FE61-4F29-9E51-AC742DC391BE}"/>
              </a:ext>
            </a:extLst>
          </p:cNvPr>
          <p:cNvSpPr/>
          <p:nvPr/>
        </p:nvSpPr>
        <p:spPr>
          <a:xfrm rot="2990114">
            <a:off x="1556507" y="3506319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Círculo parcial 42">
            <a:extLst>
              <a:ext uri="{FF2B5EF4-FFF2-40B4-BE49-F238E27FC236}">
                <a16:creationId xmlns:a16="http://schemas.microsoft.com/office/drawing/2014/main" id="{171E1855-70F4-4D28-9363-A075BAFE29C9}"/>
              </a:ext>
            </a:extLst>
          </p:cNvPr>
          <p:cNvSpPr/>
          <p:nvPr/>
        </p:nvSpPr>
        <p:spPr>
          <a:xfrm rot="2990114">
            <a:off x="3839713" y="2014475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136FED78-2E9B-4EBE-9EB1-1549AF912231}"/>
              </a:ext>
            </a:extLst>
          </p:cNvPr>
          <p:cNvSpPr/>
          <p:nvPr/>
        </p:nvSpPr>
        <p:spPr>
          <a:xfrm>
            <a:off x="2353809" y="2779438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254BB36C-7E89-451A-974A-E05C7E3F0A32}"/>
              </a:ext>
            </a:extLst>
          </p:cNvPr>
          <p:cNvSpPr/>
          <p:nvPr/>
        </p:nvSpPr>
        <p:spPr>
          <a:xfrm>
            <a:off x="2808213" y="2445276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0B730610-9D04-43A3-85F8-91BA6BD7E272}"/>
              </a:ext>
            </a:extLst>
          </p:cNvPr>
          <p:cNvSpPr/>
          <p:nvPr/>
        </p:nvSpPr>
        <p:spPr>
          <a:xfrm>
            <a:off x="3724012" y="3403020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043F88A1-EE02-442B-9908-BD797C485243}"/>
              </a:ext>
            </a:extLst>
          </p:cNvPr>
          <p:cNvSpPr/>
          <p:nvPr/>
        </p:nvSpPr>
        <p:spPr>
          <a:xfrm>
            <a:off x="7100631" y="1721284"/>
            <a:ext cx="3722914" cy="22113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Triángulo isósceles 47">
            <a:extLst>
              <a:ext uri="{FF2B5EF4-FFF2-40B4-BE49-F238E27FC236}">
                <a16:creationId xmlns:a16="http://schemas.microsoft.com/office/drawing/2014/main" id="{98B908FC-9585-481A-B69C-D246C2A6F344}"/>
              </a:ext>
            </a:extLst>
          </p:cNvPr>
          <p:cNvSpPr/>
          <p:nvPr/>
        </p:nvSpPr>
        <p:spPr>
          <a:xfrm>
            <a:off x="8105170" y="186783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Triángulo isósceles 48">
            <a:extLst>
              <a:ext uri="{FF2B5EF4-FFF2-40B4-BE49-F238E27FC236}">
                <a16:creationId xmlns:a16="http://schemas.microsoft.com/office/drawing/2014/main" id="{14346BAB-FB0C-4B3F-BA51-C24ADD572FC4}"/>
              </a:ext>
            </a:extLst>
          </p:cNvPr>
          <p:cNvSpPr/>
          <p:nvPr/>
        </p:nvSpPr>
        <p:spPr>
          <a:xfrm>
            <a:off x="8022678" y="228029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Triángulo isósceles 49">
            <a:extLst>
              <a:ext uri="{FF2B5EF4-FFF2-40B4-BE49-F238E27FC236}">
                <a16:creationId xmlns:a16="http://schemas.microsoft.com/office/drawing/2014/main" id="{003B6DD0-1BB7-4659-BEE6-7D4DE3B05BC3}"/>
              </a:ext>
            </a:extLst>
          </p:cNvPr>
          <p:cNvSpPr/>
          <p:nvPr/>
        </p:nvSpPr>
        <p:spPr>
          <a:xfrm>
            <a:off x="8435137" y="26172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CBA3DD20-9E89-4463-A18F-193B08E12AF0}"/>
              </a:ext>
            </a:extLst>
          </p:cNvPr>
          <p:cNvSpPr/>
          <p:nvPr/>
        </p:nvSpPr>
        <p:spPr>
          <a:xfrm>
            <a:off x="8892337" y="367845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id="{77E2692A-71EB-4966-AD2D-FAC00F397AD4}"/>
              </a:ext>
            </a:extLst>
          </p:cNvPr>
          <p:cNvSpPr/>
          <p:nvPr/>
        </p:nvSpPr>
        <p:spPr>
          <a:xfrm>
            <a:off x="9432030" y="220479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Triángulo isósceles 52">
            <a:extLst>
              <a:ext uri="{FF2B5EF4-FFF2-40B4-BE49-F238E27FC236}">
                <a16:creationId xmlns:a16="http://schemas.microsoft.com/office/drawing/2014/main" id="{7C993EF8-F6B1-4710-9026-AA028A38B627}"/>
              </a:ext>
            </a:extLst>
          </p:cNvPr>
          <p:cNvSpPr/>
          <p:nvPr/>
        </p:nvSpPr>
        <p:spPr>
          <a:xfrm>
            <a:off x="9936768" y="251658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5E19049A-CB1D-421F-961B-8545A9F76151}"/>
              </a:ext>
            </a:extLst>
          </p:cNvPr>
          <p:cNvSpPr/>
          <p:nvPr/>
        </p:nvSpPr>
        <p:spPr>
          <a:xfrm>
            <a:off x="9627773" y="27696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Triángulo isósceles 54">
            <a:extLst>
              <a:ext uri="{FF2B5EF4-FFF2-40B4-BE49-F238E27FC236}">
                <a16:creationId xmlns:a16="http://schemas.microsoft.com/office/drawing/2014/main" id="{A1EB00E7-FEC7-46FC-B5B6-D8CA93380625}"/>
              </a:ext>
            </a:extLst>
          </p:cNvPr>
          <p:cNvSpPr/>
          <p:nvPr/>
        </p:nvSpPr>
        <p:spPr>
          <a:xfrm>
            <a:off x="10259744" y="30744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2F3058BA-2CAE-4EFB-BE06-E4401CBD08F4}"/>
              </a:ext>
            </a:extLst>
          </p:cNvPr>
          <p:cNvSpPr/>
          <p:nvPr/>
        </p:nvSpPr>
        <p:spPr>
          <a:xfrm>
            <a:off x="10529590" y="336107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D8F03EB1-1D98-40DE-89D3-502D6F5E9AF2}"/>
              </a:ext>
            </a:extLst>
          </p:cNvPr>
          <p:cNvSpPr/>
          <p:nvPr/>
        </p:nvSpPr>
        <p:spPr>
          <a:xfrm>
            <a:off x="8955255" y="198807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Triángulo isósceles 57">
            <a:extLst>
              <a:ext uri="{FF2B5EF4-FFF2-40B4-BE49-F238E27FC236}">
                <a16:creationId xmlns:a16="http://schemas.microsoft.com/office/drawing/2014/main" id="{AFA849E4-1337-4624-AABF-416A712E380E}"/>
              </a:ext>
            </a:extLst>
          </p:cNvPr>
          <p:cNvSpPr/>
          <p:nvPr/>
        </p:nvSpPr>
        <p:spPr>
          <a:xfrm>
            <a:off x="9116044" y="27696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556EB8F0-47E2-47F2-91ED-20E965F7B9F6}"/>
              </a:ext>
            </a:extLst>
          </p:cNvPr>
          <p:cNvSpPr/>
          <p:nvPr/>
        </p:nvSpPr>
        <p:spPr>
          <a:xfrm>
            <a:off x="9201332" y="323244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Triángulo isósceles 59">
            <a:extLst>
              <a:ext uri="{FF2B5EF4-FFF2-40B4-BE49-F238E27FC236}">
                <a16:creationId xmlns:a16="http://schemas.microsoft.com/office/drawing/2014/main" id="{11F697A3-3DCB-47DC-BC16-105FC39955D4}"/>
              </a:ext>
            </a:extLst>
          </p:cNvPr>
          <p:cNvSpPr/>
          <p:nvPr/>
        </p:nvSpPr>
        <p:spPr>
          <a:xfrm>
            <a:off x="9420844" y="30744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0D0AB662-C053-4F18-A001-91FE72E3FA1B}"/>
              </a:ext>
            </a:extLst>
          </p:cNvPr>
          <p:cNvSpPr/>
          <p:nvPr/>
        </p:nvSpPr>
        <p:spPr>
          <a:xfrm>
            <a:off x="9799747" y="32604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Triángulo isósceles 61">
            <a:extLst>
              <a:ext uri="{FF2B5EF4-FFF2-40B4-BE49-F238E27FC236}">
                <a16:creationId xmlns:a16="http://schemas.microsoft.com/office/drawing/2014/main" id="{D4C1D056-625C-46B3-8009-FA00D547BE32}"/>
              </a:ext>
            </a:extLst>
          </p:cNvPr>
          <p:cNvSpPr/>
          <p:nvPr/>
        </p:nvSpPr>
        <p:spPr>
          <a:xfrm>
            <a:off x="10019259" y="357219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Triángulo isósceles 62">
            <a:extLst>
              <a:ext uri="{FF2B5EF4-FFF2-40B4-BE49-F238E27FC236}">
                <a16:creationId xmlns:a16="http://schemas.microsoft.com/office/drawing/2014/main" id="{84CF9160-FE86-492E-8CC5-624205B578DD}"/>
              </a:ext>
            </a:extLst>
          </p:cNvPr>
          <p:cNvSpPr/>
          <p:nvPr/>
        </p:nvSpPr>
        <p:spPr>
          <a:xfrm>
            <a:off x="7387910" y="208175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Triángulo isósceles 63">
            <a:extLst>
              <a:ext uri="{FF2B5EF4-FFF2-40B4-BE49-F238E27FC236}">
                <a16:creationId xmlns:a16="http://schemas.microsoft.com/office/drawing/2014/main" id="{15DBBB19-6C73-4288-A0EC-7EFED254C375}"/>
              </a:ext>
            </a:extLst>
          </p:cNvPr>
          <p:cNvSpPr/>
          <p:nvPr/>
        </p:nvSpPr>
        <p:spPr>
          <a:xfrm>
            <a:off x="7557088" y="256971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Triángulo isósceles 64">
            <a:extLst>
              <a:ext uri="{FF2B5EF4-FFF2-40B4-BE49-F238E27FC236}">
                <a16:creationId xmlns:a16="http://schemas.microsoft.com/office/drawing/2014/main" id="{0A7BCC6E-F53A-4277-BCD4-5446BE57C644}"/>
              </a:ext>
            </a:extLst>
          </p:cNvPr>
          <p:cNvSpPr/>
          <p:nvPr/>
        </p:nvSpPr>
        <p:spPr>
          <a:xfrm>
            <a:off x="7861888" y="287451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6" name="Triángulo isósceles 65">
            <a:extLst>
              <a:ext uri="{FF2B5EF4-FFF2-40B4-BE49-F238E27FC236}">
                <a16:creationId xmlns:a16="http://schemas.microsoft.com/office/drawing/2014/main" id="{6D05D42A-2B12-4C87-BEB7-F66F66018A71}"/>
              </a:ext>
            </a:extLst>
          </p:cNvPr>
          <p:cNvSpPr/>
          <p:nvPr/>
        </p:nvSpPr>
        <p:spPr>
          <a:xfrm>
            <a:off x="8274347" y="302691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B29F8220-F735-4056-8D81-5824EE656C27}"/>
              </a:ext>
            </a:extLst>
          </p:cNvPr>
          <p:cNvSpPr/>
          <p:nvPr/>
        </p:nvSpPr>
        <p:spPr>
          <a:xfrm>
            <a:off x="8426747" y="351487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Triángulo isósceles 67">
            <a:extLst>
              <a:ext uri="{FF2B5EF4-FFF2-40B4-BE49-F238E27FC236}">
                <a16:creationId xmlns:a16="http://schemas.microsoft.com/office/drawing/2014/main" id="{FC7D3815-030A-42B3-935D-AB820525D0CA}"/>
              </a:ext>
            </a:extLst>
          </p:cNvPr>
          <p:cNvSpPr/>
          <p:nvPr/>
        </p:nvSpPr>
        <p:spPr>
          <a:xfrm>
            <a:off x="10220595" y="228029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9" name="Triángulo isósceles 68">
            <a:extLst>
              <a:ext uri="{FF2B5EF4-FFF2-40B4-BE49-F238E27FC236}">
                <a16:creationId xmlns:a16="http://schemas.microsoft.com/office/drawing/2014/main" id="{06B546BE-ECD3-4F82-8AB7-3C1437F1502A}"/>
              </a:ext>
            </a:extLst>
          </p:cNvPr>
          <p:cNvSpPr/>
          <p:nvPr/>
        </p:nvSpPr>
        <p:spPr>
          <a:xfrm>
            <a:off x="8812641" y="236558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Triángulo isósceles 69">
            <a:extLst>
              <a:ext uri="{FF2B5EF4-FFF2-40B4-BE49-F238E27FC236}">
                <a16:creationId xmlns:a16="http://schemas.microsoft.com/office/drawing/2014/main" id="{61B86BB7-1818-4EC4-9A93-6F0020DB4186}"/>
              </a:ext>
            </a:extLst>
          </p:cNvPr>
          <p:cNvSpPr/>
          <p:nvPr/>
        </p:nvSpPr>
        <p:spPr>
          <a:xfrm>
            <a:off x="10525395" y="258509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Elipse 70">
            <a:extLst>
              <a:ext uri="{FF2B5EF4-FFF2-40B4-BE49-F238E27FC236}">
                <a16:creationId xmlns:a16="http://schemas.microsoft.com/office/drawing/2014/main" id="{0A671B5B-76AC-4247-AFE1-64D14C149F5C}"/>
              </a:ext>
            </a:extLst>
          </p:cNvPr>
          <p:cNvSpPr/>
          <p:nvPr/>
        </p:nvSpPr>
        <p:spPr>
          <a:xfrm>
            <a:off x="7771704" y="2399138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0B601D77-1B91-4314-B2E8-C2BE314E688F}"/>
              </a:ext>
            </a:extLst>
          </p:cNvPr>
          <p:cNvSpPr/>
          <p:nvPr/>
        </p:nvSpPr>
        <p:spPr>
          <a:xfrm>
            <a:off x="7482984" y="303390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4D12C882-7E8B-45FC-90CB-C4242C8C7306}"/>
              </a:ext>
            </a:extLst>
          </p:cNvPr>
          <p:cNvSpPr/>
          <p:nvPr/>
        </p:nvSpPr>
        <p:spPr>
          <a:xfrm>
            <a:off x="9194341" y="234460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6C1F122B-7DC5-45F5-9252-6A6F4FA8BAC9}"/>
              </a:ext>
            </a:extLst>
          </p:cNvPr>
          <p:cNvSpPr/>
          <p:nvPr/>
        </p:nvSpPr>
        <p:spPr>
          <a:xfrm>
            <a:off x="8147114" y="351347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130BAE04-E8D0-415A-8CD1-A9DDE706F398}"/>
              </a:ext>
            </a:extLst>
          </p:cNvPr>
          <p:cNvSpPr/>
          <p:nvPr/>
        </p:nvSpPr>
        <p:spPr>
          <a:xfrm>
            <a:off x="8419056" y="2150263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BCBAC4F2-7F38-46E9-AF20-367F6673FE53}"/>
              </a:ext>
            </a:extLst>
          </p:cNvPr>
          <p:cNvSpPr/>
          <p:nvPr/>
        </p:nvSpPr>
        <p:spPr>
          <a:xfrm>
            <a:off x="8925542" y="3103812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9FF86DFE-85F3-4CAA-A002-43D3A94FEACC}"/>
              </a:ext>
            </a:extLst>
          </p:cNvPr>
          <p:cNvSpPr/>
          <p:nvPr/>
        </p:nvSpPr>
        <p:spPr>
          <a:xfrm>
            <a:off x="10007372" y="285633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Círculo parcial 77">
            <a:extLst>
              <a:ext uri="{FF2B5EF4-FFF2-40B4-BE49-F238E27FC236}">
                <a16:creationId xmlns:a16="http://schemas.microsoft.com/office/drawing/2014/main" id="{682E4CCB-E841-447F-A4CF-81C221903DD6}"/>
              </a:ext>
            </a:extLst>
          </p:cNvPr>
          <p:cNvSpPr/>
          <p:nvPr/>
        </p:nvSpPr>
        <p:spPr>
          <a:xfrm rot="2990114">
            <a:off x="7472150" y="3516106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79" name="Círculo parcial 78">
            <a:extLst>
              <a:ext uri="{FF2B5EF4-FFF2-40B4-BE49-F238E27FC236}">
                <a16:creationId xmlns:a16="http://schemas.microsoft.com/office/drawing/2014/main" id="{0D914658-A741-4CB9-9DB5-FBF0DC7EC5FE}"/>
              </a:ext>
            </a:extLst>
          </p:cNvPr>
          <p:cNvSpPr/>
          <p:nvPr/>
        </p:nvSpPr>
        <p:spPr>
          <a:xfrm rot="2990114">
            <a:off x="9755356" y="2024262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EF535A0B-7BDC-4A49-9C26-73D670053373}"/>
              </a:ext>
            </a:extLst>
          </p:cNvPr>
          <p:cNvSpPr/>
          <p:nvPr/>
        </p:nvSpPr>
        <p:spPr>
          <a:xfrm>
            <a:off x="8269452" y="2789225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4F79DADD-286C-41A5-AE85-5C23AD34AEDB}"/>
              </a:ext>
            </a:extLst>
          </p:cNvPr>
          <p:cNvSpPr/>
          <p:nvPr/>
        </p:nvSpPr>
        <p:spPr>
          <a:xfrm>
            <a:off x="8723856" y="2455063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35DE3FF4-67BF-461F-A2C2-48B1EA50C377}"/>
              </a:ext>
            </a:extLst>
          </p:cNvPr>
          <p:cNvSpPr/>
          <p:nvPr/>
        </p:nvSpPr>
        <p:spPr>
          <a:xfrm>
            <a:off x="9639655" y="3412807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Flecha: a la derecha 82">
            <a:extLst>
              <a:ext uri="{FF2B5EF4-FFF2-40B4-BE49-F238E27FC236}">
                <a16:creationId xmlns:a16="http://schemas.microsoft.com/office/drawing/2014/main" id="{FF17C521-77F4-44A6-8852-4E6C88CE09BF}"/>
              </a:ext>
            </a:extLst>
          </p:cNvPr>
          <p:cNvSpPr/>
          <p:nvPr/>
        </p:nvSpPr>
        <p:spPr>
          <a:xfrm>
            <a:off x="5343790" y="2448073"/>
            <a:ext cx="1394719" cy="844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F3EC58B0-A3C8-4324-B431-E17408441124}"/>
              </a:ext>
            </a:extLst>
          </p:cNvPr>
          <p:cNvSpPr txBox="1"/>
          <p:nvPr/>
        </p:nvSpPr>
        <p:spPr>
          <a:xfrm>
            <a:off x="3949628" y="761126"/>
            <a:ext cx="5891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Conventional composting process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B3DFCC98-E028-4379-9C87-077A1B10A4BE}"/>
              </a:ext>
            </a:extLst>
          </p:cNvPr>
          <p:cNvSpPr txBox="1"/>
          <p:nvPr/>
        </p:nvSpPr>
        <p:spPr>
          <a:xfrm>
            <a:off x="6806098" y="4621663"/>
            <a:ext cx="5132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Result: Not successful biodegradation </a:t>
            </a:r>
          </a:p>
          <a:p>
            <a:pPr algn="ctr"/>
            <a:r>
              <a:rPr lang="en-US" sz="2400" b="1" dirty="0"/>
              <a:t>due to low polymer degraders concentration</a:t>
            </a:r>
          </a:p>
        </p:txBody>
      </p:sp>
      <p:sp>
        <p:nvSpPr>
          <p:cNvPr id="86" name="Rectángulo 85">
            <a:extLst>
              <a:ext uri="{FF2B5EF4-FFF2-40B4-BE49-F238E27FC236}">
                <a16:creationId xmlns:a16="http://schemas.microsoft.com/office/drawing/2014/main" id="{79FFE255-761E-48D2-8F95-65CADD971294}"/>
              </a:ext>
            </a:extLst>
          </p:cNvPr>
          <p:cNvSpPr/>
          <p:nvPr/>
        </p:nvSpPr>
        <p:spPr>
          <a:xfrm>
            <a:off x="1218678" y="4490793"/>
            <a:ext cx="3582441" cy="171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Triángulo isósceles 86">
            <a:extLst>
              <a:ext uri="{FF2B5EF4-FFF2-40B4-BE49-F238E27FC236}">
                <a16:creationId xmlns:a16="http://schemas.microsoft.com/office/drawing/2014/main" id="{0086EDC6-4DB1-43F4-ABDA-497C432A0220}"/>
              </a:ext>
            </a:extLst>
          </p:cNvPr>
          <p:cNvSpPr/>
          <p:nvPr/>
        </p:nvSpPr>
        <p:spPr>
          <a:xfrm>
            <a:off x="1462479" y="456210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1F403FA0-E39D-42B0-A40A-B14D786F6C2C}"/>
              </a:ext>
            </a:extLst>
          </p:cNvPr>
          <p:cNvSpPr/>
          <p:nvPr/>
        </p:nvSpPr>
        <p:spPr>
          <a:xfrm>
            <a:off x="1440806" y="5146534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6C131A-1447-4B69-9334-9423B1E5C2E0}"/>
              </a:ext>
            </a:extLst>
          </p:cNvPr>
          <p:cNvSpPr/>
          <p:nvPr/>
        </p:nvSpPr>
        <p:spPr>
          <a:xfrm>
            <a:off x="1643539" y="5146535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Círculo parcial 89">
            <a:extLst>
              <a:ext uri="{FF2B5EF4-FFF2-40B4-BE49-F238E27FC236}">
                <a16:creationId xmlns:a16="http://schemas.microsoft.com/office/drawing/2014/main" id="{D4C1D178-A855-4F7D-97E6-E5512047528D}"/>
              </a:ext>
            </a:extLst>
          </p:cNvPr>
          <p:cNvSpPr/>
          <p:nvPr/>
        </p:nvSpPr>
        <p:spPr>
          <a:xfrm rot="2990114">
            <a:off x="1406903" y="5823081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1" name="Círculo parcial 90">
            <a:extLst>
              <a:ext uri="{FF2B5EF4-FFF2-40B4-BE49-F238E27FC236}">
                <a16:creationId xmlns:a16="http://schemas.microsoft.com/office/drawing/2014/main" id="{A2592285-6A75-4E62-B87E-147658268E76}"/>
              </a:ext>
            </a:extLst>
          </p:cNvPr>
          <p:cNvSpPr/>
          <p:nvPr/>
        </p:nvSpPr>
        <p:spPr>
          <a:xfrm rot="2990114">
            <a:off x="1618026" y="5832868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C0DA08CF-4EDD-4D34-9D6E-F3C6E1E9CD67}"/>
              </a:ext>
            </a:extLst>
          </p:cNvPr>
          <p:cNvSpPr txBox="1"/>
          <p:nvPr/>
        </p:nvSpPr>
        <p:spPr>
          <a:xfrm>
            <a:off x="2042718" y="4494988"/>
            <a:ext cx="20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Polymer to degrade</a:t>
            </a: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F787E305-2018-48B1-8FA5-4CADC4147661}"/>
              </a:ext>
            </a:extLst>
          </p:cNvPr>
          <p:cNvSpPr txBox="1"/>
          <p:nvPr/>
        </p:nvSpPr>
        <p:spPr>
          <a:xfrm>
            <a:off x="2052505" y="4932614"/>
            <a:ext cx="210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Microorganisms not </a:t>
            </a:r>
          </a:p>
          <a:p>
            <a:r>
              <a:rPr lang="en-US" dirty="0"/>
              <a:t>degrading polymers</a:t>
            </a: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F7CDF52C-7F21-4557-8BAE-B39822DD1385}"/>
              </a:ext>
            </a:extLst>
          </p:cNvPr>
          <p:cNvSpPr txBox="1"/>
          <p:nvPr/>
        </p:nvSpPr>
        <p:spPr>
          <a:xfrm>
            <a:off x="2045514" y="5613521"/>
            <a:ext cx="210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Microorganisms </a:t>
            </a:r>
          </a:p>
          <a:p>
            <a:r>
              <a:rPr lang="en-US" dirty="0"/>
              <a:t>degrading polymers</a:t>
            </a:r>
          </a:p>
        </p:txBody>
      </p:sp>
    </p:spTree>
    <p:extLst>
      <p:ext uri="{BB962C8B-B14F-4D97-AF65-F5344CB8AC3E}">
        <p14:creationId xmlns:p14="http://schemas.microsoft.com/office/powerpoint/2010/main" val="1510060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0BDF593-1442-45A3-A19D-9BBBCA89F850}"/>
              </a:ext>
            </a:extLst>
          </p:cNvPr>
          <p:cNvSpPr/>
          <p:nvPr/>
        </p:nvSpPr>
        <p:spPr>
          <a:xfrm>
            <a:off x="1184988" y="1119328"/>
            <a:ext cx="3722914" cy="22113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riángulo isósceles 3">
            <a:extLst>
              <a:ext uri="{FF2B5EF4-FFF2-40B4-BE49-F238E27FC236}">
                <a16:creationId xmlns:a16="http://schemas.microsoft.com/office/drawing/2014/main" id="{4E0B99CF-8AFC-41FF-8C37-72691B1010F2}"/>
              </a:ext>
            </a:extLst>
          </p:cNvPr>
          <p:cNvSpPr/>
          <p:nvPr/>
        </p:nvSpPr>
        <p:spPr>
          <a:xfrm>
            <a:off x="2189527" y="126587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isósceles 4">
            <a:extLst>
              <a:ext uri="{FF2B5EF4-FFF2-40B4-BE49-F238E27FC236}">
                <a16:creationId xmlns:a16="http://schemas.microsoft.com/office/drawing/2014/main" id="{21D85FA4-23F9-48E0-9479-6DCB8243239B}"/>
              </a:ext>
            </a:extLst>
          </p:cNvPr>
          <p:cNvSpPr/>
          <p:nvPr/>
        </p:nvSpPr>
        <p:spPr>
          <a:xfrm>
            <a:off x="2107035" y="167833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Triángulo isósceles 5">
            <a:extLst>
              <a:ext uri="{FF2B5EF4-FFF2-40B4-BE49-F238E27FC236}">
                <a16:creationId xmlns:a16="http://schemas.microsoft.com/office/drawing/2014/main" id="{DD9625BD-89ED-45CA-BBF1-5AA6570C7490}"/>
              </a:ext>
            </a:extLst>
          </p:cNvPr>
          <p:cNvSpPr/>
          <p:nvPr/>
        </p:nvSpPr>
        <p:spPr>
          <a:xfrm>
            <a:off x="2519494" y="20152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riángulo isósceles 6">
            <a:extLst>
              <a:ext uri="{FF2B5EF4-FFF2-40B4-BE49-F238E27FC236}">
                <a16:creationId xmlns:a16="http://schemas.microsoft.com/office/drawing/2014/main" id="{39F19AC6-336C-40D2-B25A-C762A1F79EF8}"/>
              </a:ext>
            </a:extLst>
          </p:cNvPr>
          <p:cNvSpPr/>
          <p:nvPr/>
        </p:nvSpPr>
        <p:spPr>
          <a:xfrm>
            <a:off x="2898397" y="21676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Triángulo isósceles 7">
            <a:extLst>
              <a:ext uri="{FF2B5EF4-FFF2-40B4-BE49-F238E27FC236}">
                <a16:creationId xmlns:a16="http://schemas.microsoft.com/office/drawing/2014/main" id="{8E655FC5-9A61-40DF-B361-8E049CC80037}"/>
              </a:ext>
            </a:extLst>
          </p:cNvPr>
          <p:cNvSpPr/>
          <p:nvPr/>
        </p:nvSpPr>
        <p:spPr>
          <a:xfrm>
            <a:off x="2824294" y="252143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riángulo isósceles 8">
            <a:extLst>
              <a:ext uri="{FF2B5EF4-FFF2-40B4-BE49-F238E27FC236}">
                <a16:creationId xmlns:a16="http://schemas.microsoft.com/office/drawing/2014/main" id="{8BE789B7-70E3-4B41-BDAF-8C4702C7345A}"/>
              </a:ext>
            </a:extLst>
          </p:cNvPr>
          <p:cNvSpPr/>
          <p:nvPr/>
        </p:nvSpPr>
        <p:spPr>
          <a:xfrm>
            <a:off x="2976694" y="307650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riángulo isósceles 9">
            <a:extLst>
              <a:ext uri="{FF2B5EF4-FFF2-40B4-BE49-F238E27FC236}">
                <a16:creationId xmlns:a16="http://schemas.microsoft.com/office/drawing/2014/main" id="{5BD3C2B9-D34C-4CAA-8A94-E908C7CC3A6F}"/>
              </a:ext>
            </a:extLst>
          </p:cNvPr>
          <p:cNvSpPr/>
          <p:nvPr/>
        </p:nvSpPr>
        <p:spPr>
          <a:xfrm>
            <a:off x="3516387" y="16028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riángulo isósceles 10">
            <a:extLst>
              <a:ext uri="{FF2B5EF4-FFF2-40B4-BE49-F238E27FC236}">
                <a16:creationId xmlns:a16="http://schemas.microsoft.com/office/drawing/2014/main" id="{9ABD8561-7574-4E27-840B-10957072DEC9}"/>
              </a:ext>
            </a:extLst>
          </p:cNvPr>
          <p:cNvSpPr/>
          <p:nvPr/>
        </p:nvSpPr>
        <p:spPr>
          <a:xfrm>
            <a:off x="4021125" y="191462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Triángulo isósceles 11">
            <a:extLst>
              <a:ext uri="{FF2B5EF4-FFF2-40B4-BE49-F238E27FC236}">
                <a16:creationId xmlns:a16="http://schemas.microsoft.com/office/drawing/2014/main" id="{29864647-4855-4FA9-9BD7-25AFAD9E096E}"/>
              </a:ext>
            </a:extLst>
          </p:cNvPr>
          <p:cNvSpPr/>
          <p:nvPr/>
        </p:nvSpPr>
        <p:spPr>
          <a:xfrm>
            <a:off x="3712130" y="21676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riángulo isósceles 12">
            <a:extLst>
              <a:ext uri="{FF2B5EF4-FFF2-40B4-BE49-F238E27FC236}">
                <a16:creationId xmlns:a16="http://schemas.microsoft.com/office/drawing/2014/main" id="{25BEF61E-6B73-4D4A-BDE0-0E6BEDE9FF60}"/>
              </a:ext>
            </a:extLst>
          </p:cNvPr>
          <p:cNvSpPr/>
          <p:nvPr/>
        </p:nvSpPr>
        <p:spPr>
          <a:xfrm>
            <a:off x="3889697" y="23200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D81FCAD0-8DC7-4C8C-9D94-78B8DF51D2E6}"/>
              </a:ext>
            </a:extLst>
          </p:cNvPr>
          <p:cNvSpPr/>
          <p:nvPr/>
        </p:nvSpPr>
        <p:spPr>
          <a:xfrm>
            <a:off x="4344101" y="24724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riángulo isósceles 15">
            <a:extLst>
              <a:ext uri="{FF2B5EF4-FFF2-40B4-BE49-F238E27FC236}">
                <a16:creationId xmlns:a16="http://schemas.microsoft.com/office/drawing/2014/main" id="{77E226C1-5104-4180-AE56-7C3354537C5B}"/>
              </a:ext>
            </a:extLst>
          </p:cNvPr>
          <p:cNvSpPr/>
          <p:nvPr/>
        </p:nvSpPr>
        <p:spPr>
          <a:xfrm>
            <a:off x="4613947" y="275911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riángulo isósceles 16">
            <a:extLst>
              <a:ext uri="{FF2B5EF4-FFF2-40B4-BE49-F238E27FC236}">
                <a16:creationId xmlns:a16="http://schemas.microsoft.com/office/drawing/2014/main" id="{EDBC013A-D40A-4BC1-9B8F-BFE3405F3844}"/>
              </a:ext>
            </a:extLst>
          </p:cNvPr>
          <p:cNvSpPr/>
          <p:nvPr/>
        </p:nvSpPr>
        <p:spPr>
          <a:xfrm>
            <a:off x="3039612" y="138612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Triángulo isósceles 17">
            <a:extLst>
              <a:ext uri="{FF2B5EF4-FFF2-40B4-BE49-F238E27FC236}">
                <a16:creationId xmlns:a16="http://schemas.microsoft.com/office/drawing/2014/main" id="{2FB7093E-6769-4013-869F-59C39A56D921}"/>
              </a:ext>
            </a:extLst>
          </p:cNvPr>
          <p:cNvSpPr/>
          <p:nvPr/>
        </p:nvSpPr>
        <p:spPr>
          <a:xfrm>
            <a:off x="3200401" y="21676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isósceles 18">
            <a:extLst>
              <a:ext uri="{FF2B5EF4-FFF2-40B4-BE49-F238E27FC236}">
                <a16:creationId xmlns:a16="http://schemas.microsoft.com/office/drawing/2014/main" id="{BFB57A0C-8462-44EE-8B11-39A3197164E8}"/>
              </a:ext>
            </a:extLst>
          </p:cNvPr>
          <p:cNvSpPr/>
          <p:nvPr/>
        </p:nvSpPr>
        <p:spPr>
          <a:xfrm>
            <a:off x="3285689" y="263048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Triángulo isósceles 19">
            <a:extLst>
              <a:ext uri="{FF2B5EF4-FFF2-40B4-BE49-F238E27FC236}">
                <a16:creationId xmlns:a16="http://schemas.microsoft.com/office/drawing/2014/main" id="{5F521B83-5CC4-4F6B-B657-DF1DC7B08A9F}"/>
              </a:ext>
            </a:extLst>
          </p:cNvPr>
          <p:cNvSpPr/>
          <p:nvPr/>
        </p:nvSpPr>
        <p:spPr>
          <a:xfrm>
            <a:off x="3505201" y="247249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Triángulo isósceles 20">
            <a:extLst>
              <a:ext uri="{FF2B5EF4-FFF2-40B4-BE49-F238E27FC236}">
                <a16:creationId xmlns:a16="http://schemas.microsoft.com/office/drawing/2014/main" id="{E4AD9D03-C8F6-414A-B49A-98C99586A939}"/>
              </a:ext>
            </a:extLst>
          </p:cNvPr>
          <p:cNvSpPr/>
          <p:nvPr/>
        </p:nvSpPr>
        <p:spPr>
          <a:xfrm>
            <a:off x="3884104" y="265845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riángulo isósceles 21">
            <a:extLst>
              <a:ext uri="{FF2B5EF4-FFF2-40B4-BE49-F238E27FC236}">
                <a16:creationId xmlns:a16="http://schemas.microsoft.com/office/drawing/2014/main" id="{53AF532C-BF1C-4667-B790-E5A38C67B8A9}"/>
              </a:ext>
            </a:extLst>
          </p:cNvPr>
          <p:cNvSpPr/>
          <p:nvPr/>
        </p:nvSpPr>
        <p:spPr>
          <a:xfrm>
            <a:off x="4103616" y="297024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isósceles 22">
            <a:extLst>
              <a:ext uri="{FF2B5EF4-FFF2-40B4-BE49-F238E27FC236}">
                <a16:creationId xmlns:a16="http://schemas.microsoft.com/office/drawing/2014/main" id="{0597B8BD-826A-4F59-A352-B73C6D0A847A}"/>
              </a:ext>
            </a:extLst>
          </p:cNvPr>
          <p:cNvSpPr/>
          <p:nvPr/>
        </p:nvSpPr>
        <p:spPr>
          <a:xfrm>
            <a:off x="1472267" y="147979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isósceles 23">
            <a:extLst>
              <a:ext uri="{FF2B5EF4-FFF2-40B4-BE49-F238E27FC236}">
                <a16:creationId xmlns:a16="http://schemas.microsoft.com/office/drawing/2014/main" id="{F82CD81B-B9EA-4044-A0BC-85632E0B8739}"/>
              </a:ext>
            </a:extLst>
          </p:cNvPr>
          <p:cNvSpPr/>
          <p:nvPr/>
        </p:nvSpPr>
        <p:spPr>
          <a:xfrm>
            <a:off x="1641445" y="196775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isósceles 24">
            <a:extLst>
              <a:ext uri="{FF2B5EF4-FFF2-40B4-BE49-F238E27FC236}">
                <a16:creationId xmlns:a16="http://schemas.microsoft.com/office/drawing/2014/main" id="{F444D5B2-0A40-4AB6-A7AD-79136E8502D7}"/>
              </a:ext>
            </a:extLst>
          </p:cNvPr>
          <p:cNvSpPr/>
          <p:nvPr/>
        </p:nvSpPr>
        <p:spPr>
          <a:xfrm>
            <a:off x="1718344" y="296744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Triángulo isósceles 25">
            <a:extLst>
              <a:ext uri="{FF2B5EF4-FFF2-40B4-BE49-F238E27FC236}">
                <a16:creationId xmlns:a16="http://schemas.microsoft.com/office/drawing/2014/main" id="{E54F4B23-4B80-4079-A9B8-6D0EF39BEE95}"/>
              </a:ext>
            </a:extLst>
          </p:cNvPr>
          <p:cNvSpPr/>
          <p:nvPr/>
        </p:nvSpPr>
        <p:spPr>
          <a:xfrm>
            <a:off x="1946245" y="227255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Triángulo isósceles 26">
            <a:extLst>
              <a:ext uri="{FF2B5EF4-FFF2-40B4-BE49-F238E27FC236}">
                <a16:creationId xmlns:a16="http://schemas.microsoft.com/office/drawing/2014/main" id="{9FF40570-4DA6-4676-9F63-3AA09EA79FFB}"/>
              </a:ext>
            </a:extLst>
          </p:cNvPr>
          <p:cNvSpPr/>
          <p:nvPr/>
        </p:nvSpPr>
        <p:spPr>
          <a:xfrm>
            <a:off x="2358704" y="242495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Triángulo isósceles 27">
            <a:extLst>
              <a:ext uri="{FF2B5EF4-FFF2-40B4-BE49-F238E27FC236}">
                <a16:creationId xmlns:a16="http://schemas.microsoft.com/office/drawing/2014/main" id="{634F72EE-11FE-40FF-BE02-093D8EBC975E}"/>
              </a:ext>
            </a:extLst>
          </p:cNvPr>
          <p:cNvSpPr/>
          <p:nvPr/>
        </p:nvSpPr>
        <p:spPr>
          <a:xfrm>
            <a:off x="2511104" y="291291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riángulo isósceles 28">
            <a:extLst>
              <a:ext uri="{FF2B5EF4-FFF2-40B4-BE49-F238E27FC236}">
                <a16:creationId xmlns:a16="http://schemas.microsoft.com/office/drawing/2014/main" id="{DD221875-B64D-45F7-9FE5-F24839332DEB}"/>
              </a:ext>
            </a:extLst>
          </p:cNvPr>
          <p:cNvSpPr/>
          <p:nvPr/>
        </p:nvSpPr>
        <p:spPr>
          <a:xfrm>
            <a:off x="3847752" y="12211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Triángulo isósceles 29">
            <a:extLst>
              <a:ext uri="{FF2B5EF4-FFF2-40B4-BE49-F238E27FC236}">
                <a16:creationId xmlns:a16="http://schemas.microsoft.com/office/drawing/2014/main" id="{7786FFCF-3DD3-4328-B663-5F5922EC8B64}"/>
              </a:ext>
            </a:extLst>
          </p:cNvPr>
          <p:cNvSpPr/>
          <p:nvPr/>
        </p:nvSpPr>
        <p:spPr>
          <a:xfrm>
            <a:off x="4000152" y="13735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riángulo isósceles 30">
            <a:extLst>
              <a:ext uri="{FF2B5EF4-FFF2-40B4-BE49-F238E27FC236}">
                <a16:creationId xmlns:a16="http://schemas.microsoft.com/office/drawing/2014/main" id="{ED5C6D4F-B15F-4F86-9D4C-169B360B0C1B}"/>
              </a:ext>
            </a:extLst>
          </p:cNvPr>
          <p:cNvSpPr/>
          <p:nvPr/>
        </p:nvSpPr>
        <p:spPr>
          <a:xfrm>
            <a:off x="4454556" y="127426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Triángulo isósceles 31">
            <a:extLst>
              <a:ext uri="{FF2B5EF4-FFF2-40B4-BE49-F238E27FC236}">
                <a16:creationId xmlns:a16="http://schemas.microsoft.com/office/drawing/2014/main" id="{81262BE8-8A75-4060-9D21-CEB30F7A32F3}"/>
              </a:ext>
            </a:extLst>
          </p:cNvPr>
          <p:cNvSpPr/>
          <p:nvPr/>
        </p:nvSpPr>
        <p:spPr>
          <a:xfrm>
            <a:off x="4304952" y="16783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3" name="Triángulo isósceles 32">
            <a:extLst>
              <a:ext uri="{FF2B5EF4-FFF2-40B4-BE49-F238E27FC236}">
                <a16:creationId xmlns:a16="http://schemas.microsoft.com/office/drawing/2014/main" id="{0940D3C7-3F9C-4571-9619-2EB3FE75B584}"/>
              </a:ext>
            </a:extLst>
          </p:cNvPr>
          <p:cNvSpPr/>
          <p:nvPr/>
        </p:nvSpPr>
        <p:spPr>
          <a:xfrm>
            <a:off x="2896998" y="176362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Triángulo isósceles 33">
            <a:extLst>
              <a:ext uri="{FF2B5EF4-FFF2-40B4-BE49-F238E27FC236}">
                <a16:creationId xmlns:a16="http://schemas.microsoft.com/office/drawing/2014/main" id="{2555F4A5-1655-43C2-87D2-494F454F8920}"/>
              </a:ext>
            </a:extLst>
          </p:cNvPr>
          <p:cNvSpPr/>
          <p:nvPr/>
        </p:nvSpPr>
        <p:spPr>
          <a:xfrm>
            <a:off x="4609752" y="19831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C0A3B66-AC31-4167-BBE3-F24B580D291B}"/>
              </a:ext>
            </a:extLst>
          </p:cNvPr>
          <p:cNvSpPr/>
          <p:nvPr/>
        </p:nvSpPr>
        <p:spPr>
          <a:xfrm>
            <a:off x="1856061" y="1797182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D62AB32-95FB-4425-9593-A7FBDE07F0C7}"/>
              </a:ext>
            </a:extLst>
          </p:cNvPr>
          <p:cNvSpPr/>
          <p:nvPr/>
        </p:nvSpPr>
        <p:spPr>
          <a:xfrm>
            <a:off x="1567341" y="243194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50814136-05BB-4168-94A4-D75F6CF944F9}"/>
              </a:ext>
            </a:extLst>
          </p:cNvPr>
          <p:cNvSpPr/>
          <p:nvPr/>
        </p:nvSpPr>
        <p:spPr>
          <a:xfrm>
            <a:off x="3278698" y="1742652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BBFCAFCE-8B33-437D-9D63-EA6086EB8EC2}"/>
              </a:ext>
            </a:extLst>
          </p:cNvPr>
          <p:cNvSpPr/>
          <p:nvPr/>
        </p:nvSpPr>
        <p:spPr>
          <a:xfrm>
            <a:off x="2231471" y="291151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10753527-F387-4E05-91CA-4B7C7589175E}"/>
              </a:ext>
            </a:extLst>
          </p:cNvPr>
          <p:cNvSpPr/>
          <p:nvPr/>
        </p:nvSpPr>
        <p:spPr>
          <a:xfrm>
            <a:off x="2503413" y="1548307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5A4DFC4-C73A-465B-BED0-3573443802CE}"/>
              </a:ext>
            </a:extLst>
          </p:cNvPr>
          <p:cNvSpPr/>
          <p:nvPr/>
        </p:nvSpPr>
        <p:spPr>
          <a:xfrm>
            <a:off x="3009899" y="2501856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C278DEA2-ED4F-4683-ADC1-C109BC4A263D}"/>
              </a:ext>
            </a:extLst>
          </p:cNvPr>
          <p:cNvSpPr/>
          <p:nvPr/>
        </p:nvSpPr>
        <p:spPr>
          <a:xfrm>
            <a:off x="4091729" y="2254382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Círculo parcial 41">
            <a:extLst>
              <a:ext uri="{FF2B5EF4-FFF2-40B4-BE49-F238E27FC236}">
                <a16:creationId xmlns:a16="http://schemas.microsoft.com/office/drawing/2014/main" id="{9B77717D-B4CB-4A75-93F1-F6EF6FC788E8}"/>
              </a:ext>
            </a:extLst>
          </p:cNvPr>
          <p:cNvSpPr/>
          <p:nvPr/>
        </p:nvSpPr>
        <p:spPr>
          <a:xfrm rot="2990114">
            <a:off x="1556507" y="2914150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3" name="Círculo parcial 42">
            <a:extLst>
              <a:ext uri="{FF2B5EF4-FFF2-40B4-BE49-F238E27FC236}">
                <a16:creationId xmlns:a16="http://schemas.microsoft.com/office/drawing/2014/main" id="{E5FC552F-B66E-4F4F-85B5-85B72846F644}"/>
              </a:ext>
            </a:extLst>
          </p:cNvPr>
          <p:cNvSpPr/>
          <p:nvPr/>
        </p:nvSpPr>
        <p:spPr>
          <a:xfrm rot="2990114">
            <a:off x="3839713" y="1422306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A58681C-4211-4A5D-BD49-64F4FFDA34C9}"/>
              </a:ext>
            </a:extLst>
          </p:cNvPr>
          <p:cNvSpPr/>
          <p:nvPr/>
        </p:nvSpPr>
        <p:spPr>
          <a:xfrm>
            <a:off x="2353809" y="2187269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42513228-D8B5-4C75-9080-1DDB8407444C}"/>
              </a:ext>
            </a:extLst>
          </p:cNvPr>
          <p:cNvSpPr/>
          <p:nvPr/>
        </p:nvSpPr>
        <p:spPr>
          <a:xfrm>
            <a:off x="2808213" y="1853107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1FD7D5E5-261E-49BA-9DE7-F99B365636AA}"/>
              </a:ext>
            </a:extLst>
          </p:cNvPr>
          <p:cNvSpPr/>
          <p:nvPr/>
        </p:nvSpPr>
        <p:spPr>
          <a:xfrm>
            <a:off x="3724012" y="2810851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7124DC2-9E10-4FEE-99E2-C41866B7AFE3}"/>
              </a:ext>
            </a:extLst>
          </p:cNvPr>
          <p:cNvSpPr/>
          <p:nvPr/>
        </p:nvSpPr>
        <p:spPr>
          <a:xfrm>
            <a:off x="7228425" y="1089440"/>
            <a:ext cx="3722914" cy="22113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Triángulo isósceles 47">
            <a:extLst>
              <a:ext uri="{FF2B5EF4-FFF2-40B4-BE49-F238E27FC236}">
                <a16:creationId xmlns:a16="http://schemas.microsoft.com/office/drawing/2014/main" id="{4CBC9602-526D-4B4E-A167-41F4141DCB89}"/>
              </a:ext>
            </a:extLst>
          </p:cNvPr>
          <p:cNvSpPr/>
          <p:nvPr/>
        </p:nvSpPr>
        <p:spPr>
          <a:xfrm>
            <a:off x="8232964" y="123599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Triángulo isósceles 48">
            <a:extLst>
              <a:ext uri="{FF2B5EF4-FFF2-40B4-BE49-F238E27FC236}">
                <a16:creationId xmlns:a16="http://schemas.microsoft.com/office/drawing/2014/main" id="{A8A4A98D-89E1-451F-88AF-216741EB57DF}"/>
              </a:ext>
            </a:extLst>
          </p:cNvPr>
          <p:cNvSpPr/>
          <p:nvPr/>
        </p:nvSpPr>
        <p:spPr>
          <a:xfrm>
            <a:off x="8150472" y="164844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Triángulo isósceles 49">
            <a:extLst>
              <a:ext uri="{FF2B5EF4-FFF2-40B4-BE49-F238E27FC236}">
                <a16:creationId xmlns:a16="http://schemas.microsoft.com/office/drawing/2014/main" id="{A876BCF9-8C4A-4387-BF34-AC2D0219E9F4}"/>
              </a:ext>
            </a:extLst>
          </p:cNvPr>
          <p:cNvSpPr/>
          <p:nvPr/>
        </p:nvSpPr>
        <p:spPr>
          <a:xfrm>
            <a:off x="8562931" y="19854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1" name="Triángulo isósceles 50">
            <a:extLst>
              <a:ext uri="{FF2B5EF4-FFF2-40B4-BE49-F238E27FC236}">
                <a16:creationId xmlns:a16="http://schemas.microsoft.com/office/drawing/2014/main" id="{3ABBD335-AEC7-470C-82BB-28B2C538A424}"/>
              </a:ext>
            </a:extLst>
          </p:cNvPr>
          <p:cNvSpPr/>
          <p:nvPr/>
        </p:nvSpPr>
        <p:spPr>
          <a:xfrm>
            <a:off x="8941834" y="21378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2" name="Triángulo isósceles 51">
            <a:extLst>
              <a:ext uri="{FF2B5EF4-FFF2-40B4-BE49-F238E27FC236}">
                <a16:creationId xmlns:a16="http://schemas.microsoft.com/office/drawing/2014/main" id="{CA5E4D89-6433-4490-B955-67040099925A}"/>
              </a:ext>
            </a:extLst>
          </p:cNvPr>
          <p:cNvSpPr/>
          <p:nvPr/>
        </p:nvSpPr>
        <p:spPr>
          <a:xfrm>
            <a:off x="8867731" y="249154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Triángulo isósceles 52">
            <a:extLst>
              <a:ext uri="{FF2B5EF4-FFF2-40B4-BE49-F238E27FC236}">
                <a16:creationId xmlns:a16="http://schemas.microsoft.com/office/drawing/2014/main" id="{95CA0DC1-47B9-4448-BF77-BD8B46CF693A}"/>
              </a:ext>
            </a:extLst>
          </p:cNvPr>
          <p:cNvSpPr/>
          <p:nvPr/>
        </p:nvSpPr>
        <p:spPr>
          <a:xfrm>
            <a:off x="9020131" y="3046615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1A472773-0347-4B52-8A34-E4646F291463}"/>
              </a:ext>
            </a:extLst>
          </p:cNvPr>
          <p:cNvSpPr/>
          <p:nvPr/>
        </p:nvSpPr>
        <p:spPr>
          <a:xfrm>
            <a:off x="9559824" y="157294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Triángulo isósceles 54">
            <a:extLst>
              <a:ext uri="{FF2B5EF4-FFF2-40B4-BE49-F238E27FC236}">
                <a16:creationId xmlns:a16="http://schemas.microsoft.com/office/drawing/2014/main" id="{3D1C0727-FB9D-4547-AF3F-F45E49C7B539}"/>
              </a:ext>
            </a:extLst>
          </p:cNvPr>
          <p:cNvSpPr/>
          <p:nvPr/>
        </p:nvSpPr>
        <p:spPr>
          <a:xfrm>
            <a:off x="10064562" y="188473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05433819-3BB3-4B82-9B7C-F07731CAAA00}"/>
              </a:ext>
            </a:extLst>
          </p:cNvPr>
          <p:cNvSpPr/>
          <p:nvPr/>
        </p:nvSpPr>
        <p:spPr>
          <a:xfrm>
            <a:off x="9755567" y="21378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Triángulo isósceles 56">
            <a:extLst>
              <a:ext uri="{FF2B5EF4-FFF2-40B4-BE49-F238E27FC236}">
                <a16:creationId xmlns:a16="http://schemas.microsoft.com/office/drawing/2014/main" id="{9709DAC2-8048-4864-BA6E-84F16BBDC947}"/>
              </a:ext>
            </a:extLst>
          </p:cNvPr>
          <p:cNvSpPr/>
          <p:nvPr/>
        </p:nvSpPr>
        <p:spPr>
          <a:xfrm>
            <a:off x="9933134" y="22902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8" name="Triángulo isósceles 57">
            <a:extLst>
              <a:ext uri="{FF2B5EF4-FFF2-40B4-BE49-F238E27FC236}">
                <a16:creationId xmlns:a16="http://schemas.microsoft.com/office/drawing/2014/main" id="{F289534E-C8A0-469D-B475-DA59414F8F8E}"/>
              </a:ext>
            </a:extLst>
          </p:cNvPr>
          <p:cNvSpPr/>
          <p:nvPr/>
        </p:nvSpPr>
        <p:spPr>
          <a:xfrm>
            <a:off x="10387538" y="24426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Triángulo isósceles 58">
            <a:extLst>
              <a:ext uri="{FF2B5EF4-FFF2-40B4-BE49-F238E27FC236}">
                <a16:creationId xmlns:a16="http://schemas.microsoft.com/office/drawing/2014/main" id="{E9025FBB-5751-41A5-94B9-31E4E2825836}"/>
              </a:ext>
            </a:extLst>
          </p:cNvPr>
          <p:cNvSpPr/>
          <p:nvPr/>
        </p:nvSpPr>
        <p:spPr>
          <a:xfrm>
            <a:off x="10657384" y="2729231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Triángulo isósceles 59">
            <a:extLst>
              <a:ext uri="{FF2B5EF4-FFF2-40B4-BE49-F238E27FC236}">
                <a16:creationId xmlns:a16="http://schemas.microsoft.com/office/drawing/2014/main" id="{77731652-0856-403E-BD04-BC49B6072BC4}"/>
              </a:ext>
            </a:extLst>
          </p:cNvPr>
          <p:cNvSpPr/>
          <p:nvPr/>
        </p:nvSpPr>
        <p:spPr>
          <a:xfrm>
            <a:off x="9083049" y="1356232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Triángulo isósceles 60">
            <a:extLst>
              <a:ext uri="{FF2B5EF4-FFF2-40B4-BE49-F238E27FC236}">
                <a16:creationId xmlns:a16="http://schemas.microsoft.com/office/drawing/2014/main" id="{3F96DF76-0056-4778-80F1-4A56FCE1F0B0}"/>
              </a:ext>
            </a:extLst>
          </p:cNvPr>
          <p:cNvSpPr/>
          <p:nvPr/>
        </p:nvSpPr>
        <p:spPr>
          <a:xfrm>
            <a:off x="9243838" y="21378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Triángulo isósceles 61">
            <a:extLst>
              <a:ext uri="{FF2B5EF4-FFF2-40B4-BE49-F238E27FC236}">
                <a16:creationId xmlns:a16="http://schemas.microsoft.com/office/drawing/2014/main" id="{2370433E-8B58-4F41-81C3-B9E5D110762C}"/>
              </a:ext>
            </a:extLst>
          </p:cNvPr>
          <p:cNvSpPr/>
          <p:nvPr/>
        </p:nvSpPr>
        <p:spPr>
          <a:xfrm>
            <a:off x="9329126" y="2600600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Triángulo isósceles 62">
            <a:extLst>
              <a:ext uri="{FF2B5EF4-FFF2-40B4-BE49-F238E27FC236}">
                <a16:creationId xmlns:a16="http://schemas.microsoft.com/office/drawing/2014/main" id="{B0C4A1F9-467F-45D8-A8A1-81104144F2DF}"/>
              </a:ext>
            </a:extLst>
          </p:cNvPr>
          <p:cNvSpPr/>
          <p:nvPr/>
        </p:nvSpPr>
        <p:spPr>
          <a:xfrm>
            <a:off x="9548638" y="2442607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4" name="Triángulo isósceles 63">
            <a:extLst>
              <a:ext uri="{FF2B5EF4-FFF2-40B4-BE49-F238E27FC236}">
                <a16:creationId xmlns:a16="http://schemas.microsoft.com/office/drawing/2014/main" id="{81851904-7544-4398-BDB5-BD19A3880D01}"/>
              </a:ext>
            </a:extLst>
          </p:cNvPr>
          <p:cNvSpPr/>
          <p:nvPr/>
        </p:nvSpPr>
        <p:spPr>
          <a:xfrm>
            <a:off x="9927541" y="2628563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5" name="Triángulo isósceles 64">
            <a:extLst>
              <a:ext uri="{FF2B5EF4-FFF2-40B4-BE49-F238E27FC236}">
                <a16:creationId xmlns:a16="http://schemas.microsoft.com/office/drawing/2014/main" id="{A7B7BD79-EBFC-4723-BCA2-139325325745}"/>
              </a:ext>
            </a:extLst>
          </p:cNvPr>
          <p:cNvSpPr/>
          <p:nvPr/>
        </p:nvSpPr>
        <p:spPr>
          <a:xfrm>
            <a:off x="10147053" y="2940354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Triángulo isósceles 65">
            <a:extLst>
              <a:ext uri="{FF2B5EF4-FFF2-40B4-BE49-F238E27FC236}">
                <a16:creationId xmlns:a16="http://schemas.microsoft.com/office/drawing/2014/main" id="{FF6B9AB1-9D25-4190-83B1-56DABAC2AEA8}"/>
              </a:ext>
            </a:extLst>
          </p:cNvPr>
          <p:cNvSpPr/>
          <p:nvPr/>
        </p:nvSpPr>
        <p:spPr>
          <a:xfrm>
            <a:off x="7515704" y="144990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Triángulo isósceles 66">
            <a:extLst>
              <a:ext uri="{FF2B5EF4-FFF2-40B4-BE49-F238E27FC236}">
                <a16:creationId xmlns:a16="http://schemas.microsoft.com/office/drawing/2014/main" id="{968E204F-62A9-4646-88EC-6DB0682B07BA}"/>
              </a:ext>
            </a:extLst>
          </p:cNvPr>
          <p:cNvSpPr/>
          <p:nvPr/>
        </p:nvSpPr>
        <p:spPr>
          <a:xfrm>
            <a:off x="7684882" y="193786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Triángulo isósceles 67">
            <a:extLst>
              <a:ext uri="{FF2B5EF4-FFF2-40B4-BE49-F238E27FC236}">
                <a16:creationId xmlns:a16="http://schemas.microsoft.com/office/drawing/2014/main" id="{5EEA212F-9246-46C6-885F-1BF2B2572A29}"/>
              </a:ext>
            </a:extLst>
          </p:cNvPr>
          <p:cNvSpPr/>
          <p:nvPr/>
        </p:nvSpPr>
        <p:spPr>
          <a:xfrm>
            <a:off x="7761781" y="293755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Triángulo isósceles 68">
            <a:extLst>
              <a:ext uri="{FF2B5EF4-FFF2-40B4-BE49-F238E27FC236}">
                <a16:creationId xmlns:a16="http://schemas.microsoft.com/office/drawing/2014/main" id="{F5D3CFB7-1E69-43B4-AA59-4E66B2C17E15}"/>
              </a:ext>
            </a:extLst>
          </p:cNvPr>
          <p:cNvSpPr/>
          <p:nvPr/>
        </p:nvSpPr>
        <p:spPr>
          <a:xfrm>
            <a:off x="7989682" y="224266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0" name="Triángulo isósceles 69">
            <a:extLst>
              <a:ext uri="{FF2B5EF4-FFF2-40B4-BE49-F238E27FC236}">
                <a16:creationId xmlns:a16="http://schemas.microsoft.com/office/drawing/2014/main" id="{7DEE4686-D2A1-4B2B-853A-0CDD1157A58D}"/>
              </a:ext>
            </a:extLst>
          </p:cNvPr>
          <p:cNvSpPr/>
          <p:nvPr/>
        </p:nvSpPr>
        <p:spPr>
          <a:xfrm>
            <a:off x="8402141" y="239506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Triángulo isósceles 70">
            <a:extLst>
              <a:ext uri="{FF2B5EF4-FFF2-40B4-BE49-F238E27FC236}">
                <a16:creationId xmlns:a16="http://schemas.microsoft.com/office/drawing/2014/main" id="{77059251-EFC1-4394-9E12-27C842982FEA}"/>
              </a:ext>
            </a:extLst>
          </p:cNvPr>
          <p:cNvSpPr/>
          <p:nvPr/>
        </p:nvSpPr>
        <p:spPr>
          <a:xfrm>
            <a:off x="8554541" y="2883029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Triángulo isósceles 71">
            <a:extLst>
              <a:ext uri="{FF2B5EF4-FFF2-40B4-BE49-F238E27FC236}">
                <a16:creationId xmlns:a16="http://schemas.microsoft.com/office/drawing/2014/main" id="{BBEA66C4-CFD6-4288-973F-589BB1CF591D}"/>
              </a:ext>
            </a:extLst>
          </p:cNvPr>
          <p:cNvSpPr/>
          <p:nvPr/>
        </p:nvSpPr>
        <p:spPr>
          <a:xfrm>
            <a:off x="9891189" y="119124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Triángulo isósceles 72">
            <a:extLst>
              <a:ext uri="{FF2B5EF4-FFF2-40B4-BE49-F238E27FC236}">
                <a16:creationId xmlns:a16="http://schemas.microsoft.com/office/drawing/2014/main" id="{4561876F-7AAC-4CF4-8FAB-5B1749936926}"/>
              </a:ext>
            </a:extLst>
          </p:cNvPr>
          <p:cNvSpPr/>
          <p:nvPr/>
        </p:nvSpPr>
        <p:spPr>
          <a:xfrm>
            <a:off x="10043589" y="134364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Triángulo isósceles 73">
            <a:extLst>
              <a:ext uri="{FF2B5EF4-FFF2-40B4-BE49-F238E27FC236}">
                <a16:creationId xmlns:a16="http://schemas.microsoft.com/office/drawing/2014/main" id="{2589F37B-2D7C-4F7D-9F41-F48FB9BB936D}"/>
              </a:ext>
            </a:extLst>
          </p:cNvPr>
          <p:cNvSpPr/>
          <p:nvPr/>
        </p:nvSpPr>
        <p:spPr>
          <a:xfrm>
            <a:off x="10497993" y="124437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Triángulo isósceles 74">
            <a:extLst>
              <a:ext uri="{FF2B5EF4-FFF2-40B4-BE49-F238E27FC236}">
                <a16:creationId xmlns:a16="http://schemas.microsoft.com/office/drawing/2014/main" id="{4A903A4C-C5BD-4FF2-BAA8-4FB7A8F2CB8E}"/>
              </a:ext>
            </a:extLst>
          </p:cNvPr>
          <p:cNvSpPr/>
          <p:nvPr/>
        </p:nvSpPr>
        <p:spPr>
          <a:xfrm>
            <a:off x="10348389" y="164844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6" name="Triángulo isósceles 75">
            <a:extLst>
              <a:ext uri="{FF2B5EF4-FFF2-40B4-BE49-F238E27FC236}">
                <a16:creationId xmlns:a16="http://schemas.microsoft.com/office/drawing/2014/main" id="{19632A13-5D45-4100-9410-C389C1D5BBA3}"/>
              </a:ext>
            </a:extLst>
          </p:cNvPr>
          <p:cNvSpPr/>
          <p:nvPr/>
        </p:nvSpPr>
        <p:spPr>
          <a:xfrm>
            <a:off x="8940435" y="173373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Triángulo isósceles 76">
            <a:extLst>
              <a:ext uri="{FF2B5EF4-FFF2-40B4-BE49-F238E27FC236}">
                <a16:creationId xmlns:a16="http://schemas.microsoft.com/office/drawing/2014/main" id="{248AE685-FD3D-4B4B-8ED1-11E32D85B777}"/>
              </a:ext>
            </a:extLst>
          </p:cNvPr>
          <p:cNvSpPr/>
          <p:nvPr/>
        </p:nvSpPr>
        <p:spPr>
          <a:xfrm>
            <a:off x="10653189" y="1953248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C5A84137-90D4-4CDD-8422-43B6E618D402}"/>
              </a:ext>
            </a:extLst>
          </p:cNvPr>
          <p:cNvSpPr/>
          <p:nvPr/>
        </p:nvSpPr>
        <p:spPr>
          <a:xfrm>
            <a:off x="7899498" y="1767294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>
            <a:extLst>
              <a:ext uri="{FF2B5EF4-FFF2-40B4-BE49-F238E27FC236}">
                <a16:creationId xmlns:a16="http://schemas.microsoft.com/office/drawing/2014/main" id="{67A91F1A-8C19-4F17-9135-5241A18AAB78}"/>
              </a:ext>
            </a:extLst>
          </p:cNvPr>
          <p:cNvSpPr/>
          <p:nvPr/>
        </p:nvSpPr>
        <p:spPr>
          <a:xfrm>
            <a:off x="7610778" y="2402060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E7EC091A-9418-49EF-BF9B-204720862F7B}"/>
              </a:ext>
            </a:extLst>
          </p:cNvPr>
          <p:cNvSpPr/>
          <p:nvPr/>
        </p:nvSpPr>
        <p:spPr>
          <a:xfrm>
            <a:off x="9322135" y="171276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Elipse 80">
            <a:extLst>
              <a:ext uri="{FF2B5EF4-FFF2-40B4-BE49-F238E27FC236}">
                <a16:creationId xmlns:a16="http://schemas.microsoft.com/office/drawing/2014/main" id="{81E4353D-924E-453D-A053-CD398AF4F1B5}"/>
              </a:ext>
            </a:extLst>
          </p:cNvPr>
          <p:cNvSpPr/>
          <p:nvPr/>
        </p:nvSpPr>
        <p:spPr>
          <a:xfrm>
            <a:off x="8274908" y="2881630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557B2A28-62D7-46D5-8539-605B853CC31A}"/>
              </a:ext>
            </a:extLst>
          </p:cNvPr>
          <p:cNvSpPr/>
          <p:nvPr/>
        </p:nvSpPr>
        <p:spPr>
          <a:xfrm>
            <a:off x="8546850" y="1518419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05653D30-E8A6-41ED-BB0E-63B6771B3EBB}"/>
              </a:ext>
            </a:extLst>
          </p:cNvPr>
          <p:cNvSpPr/>
          <p:nvPr/>
        </p:nvSpPr>
        <p:spPr>
          <a:xfrm>
            <a:off x="9053336" y="247196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0A7E8B2F-B3DA-4352-864C-866B9085F703}"/>
              </a:ext>
            </a:extLst>
          </p:cNvPr>
          <p:cNvSpPr/>
          <p:nvPr/>
        </p:nvSpPr>
        <p:spPr>
          <a:xfrm>
            <a:off x="10135166" y="222449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Círculo parcial 84">
            <a:extLst>
              <a:ext uri="{FF2B5EF4-FFF2-40B4-BE49-F238E27FC236}">
                <a16:creationId xmlns:a16="http://schemas.microsoft.com/office/drawing/2014/main" id="{AE339B51-D78B-4387-BE85-DF192E381225}"/>
              </a:ext>
            </a:extLst>
          </p:cNvPr>
          <p:cNvSpPr/>
          <p:nvPr/>
        </p:nvSpPr>
        <p:spPr>
          <a:xfrm rot="2990114">
            <a:off x="7599944" y="2884262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6" name="Círculo parcial 85">
            <a:extLst>
              <a:ext uri="{FF2B5EF4-FFF2-40B4-BE49-F238E27FC236}">
                <a16:creationId xmlns:a16="http://schemas.microsoft.com/office/drawing/2014/main" id="{39C5F72F-891A-43DC-8158-A830ABB3B5E2}"/>
              </a:ext>
            </a:extLst>
          </p:cNvPr>
          <p:cNvSpPr/>
          <p:nvPr/>
        </p:nvSpPr>
        <p:spPr>
          <a:xfrm rot="2990114">
            <a:off x="9883150" y="1392418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87" name="Elipse 86">
            <a:extLst>
              <a:ext uri="{FF2B5EF4-FFF2-40B4-BE49-F238E27FC236}">
                <a16:creationId xmlns:a16="http://schemas.microsoft.com/office/drawing/2014/main" id="{49C3DAD8-2588-4F29-AFB3-EBF65B34ABC0}"/>
              </a:ext>
            </a:extLst>
          </p:cNvPr>
          <p:cNvSpPr/>
          <p:nvPr/>
        </p:nvSpPr>
        <p:spPr>
          <a:xfrm>
            <a:off x="8397246" y="2157381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FD036100-6AA1-49E8-BEA0-F8F45AA70F2A}"/>
              </a:ext>
            </a:extLst>
          </p:cNvPr>
          <p:cNvSpPr/>
          <p:nvPr/>
        </p:nvSpPr>
        <p:spPr>
          <a:xfrm>
            <a:off x="8851650" y="1823219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24D370E0-443B-4C2E-9D19-C7F4AD25090D}"/>
              </a:ext>
            </a:extLst>
          </p:cNvPr>
          <p:cNvSpPr/>
          <p:nvPr/>
        </p:nvSpPr>
        <p:spPr>
          <a:xfrm>
            <a:off x="9767449" y="2780963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Círculo parcial 89">
            <a:extLst>
              <a:ext uri="{FF2B5EF4-FFF2-40B4-BE49-F238E27FC236}">
                <a16:creationId xmlns:a16="http://schemas.microsoft.com/office/drawing/2014/main" id="{E9966424-548E-44F0-AE7E-502D2791CE1E}"/>
              </a:ext>
            </a:extLst>
          </p:cNvPr>
          <p:cNvSpPr/>
          <p:nvPr/>
        </p:nvSpPr>
        <p:spPr>
          <a:xfrm rot="2990114">
            <a:off x="7904568" y="221578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1" name="Círculo parcial 90">
            <a:extLst>
              <a:ext uri="{FF2B5EF4-FFF2-40B4-BE49-F238E27FC236}">
                <a16:creationId xmlns:a16="http://schemas.microsoft.com/office/drawing/2014/main" id="{DE5E9EDA-4673-408F-99D9-09ECBADC4BEB}"/>
              </a:ext>
            </a:extLst>
          </p:cNvPr>
          <p:cNvSpPr/>
          <p:nvPr/>
        </p:nvSpPr>
        <p:spPr>
          <a:xfrm rot="2990114">
            <a:off x="9407247" y="246062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2" name="Círculo parcial 91">
            <a:extLst>
              <a:ext uri="{FF2B5EF4-FFF2-40B4-BE49-F238E27FC236}">
                <a16:creationId xmlns:a16="http://schemas.microsoft.com/office/drawing/2014/main" id="{0ABA9F74-9C72-41DA-BC28-2B4C5F35288E}"/>
              </a:ext>
            </a:extLst>
          </p:cNvPr>
          <p:cNvSpPr/>
          <p:nvPr/>
        </p:nvSpPr>
        <p:spPr>
          <a:xfrm rot="2990114">
            <a:off x="10398893" y="1202266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93" name="Círculo parcial 92">
            <a:extLst>
              <a:ext uri="{FF2B5EF4-FFF2-40B4-BE49-F238E27FC236}">
                <a16:creationId xmlns:a16="http://schemas.microsoft.com/office/drawing/2014/main" id="{E63A8076-9675-4C3B-BC0E-45F6EC4177D1}"/>
              </a:ext>
            </a:extLst>
          </p:cNvPr>
          <p:cNvSpPr/>
          <p:nvPr/>
        </p:nvSpPr>
        <p:spPr>
          <a:xfrm rot="2990114">
            <a:off x="10275158" y="2441045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4" name="Círculo parcial 93">
            <a:extLst>
              <a:ext uri="{FF2B5EF4-FFF2-40B4-BE49-F238E27FC236}">
                <a16:creationId xmlns:a16="http://schemas.microsoft.com/office/drawing/2014/main" id="{3196B5F1-68EB-4F17-8A84-36F92B620CB3}"/>
              </a:ext>
            </a:extLst>
          </p:cNvPr>
          <p:cNvSpPr/>
          <p:nvPr/>
        </p:nvSpPr>
        <p:spPr>
          <a:xfrm rot="2990114">
            <a:off x="9095108" y="2124219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5" name="Círculo parcial 94">
            <a:extLst>
              <a:ext uri="{FF2B5EF4-FFF2-40B4-BE49-F238E27FC236}">
                <a16:creationId xmlns:a16="http://schemas.microsoft.com/office/drawing/2014/main" id="{1C05E87A-504D-4C85-87D3-F5744F8318D4}"/>
              </a:ext>
            </a:extLst>
          </p:cNvPr>
          <p:cNvSpPr/>
          <p:nvPr/>
        </p:nvSpPr>
        <p:spPr>
          <a:xfrm rot="2990114">
            <a:off x="7973515" y="1629132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6" name="Círculo parcial 95">
            <a:extLst>
              <a:ext uri="{FF2B5EF4-FFF2-40B4-BE49-F238E27FC236}">
                <a16:creationId xmlns:a16="http://schemas.microsoft.com/office/drawing/2014/main" id="{909BD922-55AA-4D35-83ED-7108132205C9}"/>
              </a:ext>
            </a:extLst>
          </p:cNvPr>
          <p:cNvSpPr/>
          <p:nvPr/>
        </p:nvSpPr>
        <p:spPr>
          <a:xfrm rot="2990114">
            <a:off x="7361552" y="1438720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7" name="Círculo parcial 96">
            <a:extLst>
              <a:ext uri="{FF2B5EF4-FFF2-40B4-BE49-F238E27FC236}">
                <a16:creationId xmlns:a16="http://schemas.microsoft.com/office/drawing/2014/main" id="{FFC7C161-6EEE-4C1E-91D2-158F483BF3F8}"/>
              </a:ext>
            </a:extLst>
          </p:cNvPr>
          <p:cNvSpPr/>
          <p:nvPr/>
        </p:nvSpPr>
        <p:spPr>
          <a:xfrm rot="2990114">
            <a:off x="8672337" y="2421468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51F5C851-64C2-4738-9161-B0DD139E774A}"/>
              </a:ext>
            </a:extLst>
          </p:cNvPr>
          <p:cNvSpPr/>
          <p:nvPr/>
        </p:nvSpPr>
        <p:spPr>
          <a:xfrm>
            <a:off x="4519943" y="4124600"/>
            <a:ext cx="3722914" cy="22113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8159D928-2593-457B-950A-22E070D4B8BF}"/>
              </a:ext>
            </a:extLst>
          </p:cNvPr>
          <p:cNvSpPr/>
          <p:nvPr/>
        </p:nvSpPr>
        <p:spPr>
          <a:xfrm>
            <a:off x="5191016" y="4802454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772029E1-363D-47C5-AFA4-101431AC0CAD}"/>
              </a:ext>
            </a:extLst>
          </p:cNvPr>
          <p:cNvSpPr/>
          <p:nvPr/>
        </p:nvSpPr>
        <p:spPr>
          <a:xfrm>
            <a:off x="4902296" y="5437220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Elipse 100">
            <a:extLst>
              <a:ext uri="{FF2B5EF4-FFF2-40B4-BE49-F238E27FC236}">
                <a16:creationId xmlns:a16="http://schemas.microsoft.com/office/drawing/2014/main" id="{D47165DC-E047-4C01-BF8C-2933505ED732}"/>
              </a:ext>
            </a:extLst>
          </p:cNvPr>
          <p:cNvSpPr/>
          <p:nvPr/>
        </p:nvSpPr>
        <p:spPr>
          <a:xfrm>
            <a:off x="6613653" y="474792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F1A569E4-6202-4330-B29F-62FE0BB71C97}"/>
              </a:ext>
            </a:extLst>
          </p:cNvPr>
          <p:cNvSpPr/>
          <p:nvPr/>
        </p:nvSpPr>
        <p:spPr>
          <a:xfrm>
            <a:off x="5566426" y="5916790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3" name="Elipse 102">
            <a:extLst>
              <a:ext uri="{FF2B5EF4-FFF2-40B4-BE49-F238E27FC236}">
                <a16:creationId xmlns:a16="http://schemas.microsoft.com/office/drawing/2014/main" id="{ED296CCE-90AE-4595-9113-9F416535C876}"/>
              </a:ext>
            </a:extLst>
          </p:cNvPr>
          <p:cNvSpPr/>
          <p:nvPr/>
        </p:nvSpPr>
        <p:spPr>
          <a:xfrm>
            <a:off x="5838368" y="4553579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B54324A5-AC72-4DE7-93C3-B550B738C6D3}"/>
              </a:ext>
            </a:extLst>
          </p:cNvPr>
          <p:cNvSpPr/>
          <p:nvPr/>
        </p:nvSpPr>
        <p:spPr>
          <a:xfrm>
            <a:off x="6344854" y="5507128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5" name="Elipse 104">
            <a:extLst>
              <a:ext uri="{FF2B5EF4-FFF2-40B4-BE49-F238E27FC236}">
                <a16:creationId xmlns:a16="http://schemas.microsoft.com/office/drawing/2014/main" id="{12730023-AF9E-4907-9408-87FC912E0528}"/>
              </a:ext>
            </a:extLst>
          </p:cNvPr>
          <p:cNvSpPr/>
          <p:nvPr/>
        </p:nvSpPr>
        <p:spPr>
          <a:xfrm>
            <a:off x="7426684" y="5259654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6" name="Círculo parcial 105">
            <a:extLst>
              <a:ext uri="{FF2B5EF4-FFF2-40B4-BE49-F238E27FC236}">
                <a16:creationId xmlns:a16="http://schemas.microsoft.com/office/drawing/2014/main" id="{A5A3E776-AA59-414F-883C-C190A341FBC7}"/>
              </a:ext>
            </a:extLst>
          </p:cNvPr>
          <p:cNvSpPr/>
          <p:nvPr/>
        </p:nvSpPr>
        <p:spPr>
          <a:xfrm rot="2990114">
            <a:off x="4891462" y="5919422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7" name="Círculo parcial 106">
            <a:extLst>
              <a:ext uri="{FF2B5EF4-FFF2-40B4-BE49-F238E27FC236}">
                <a16:creationId xmlns:a16="http://schemas.microsoft.com/office/drawing/2014/main" id="{008927F3-160A-46DE-8F59-49F84E7E0AAD}"/>
              </a:ext>
            </a:extLst>
          </p:cNvPr>
          <p:cNvSpPr/>
          <p:nvPr/>
        </p:nvSpPr>
        <p:spPr>
          <a:xfrm rot="2990114">
            <a:off x="7174668" y="4427578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2AFD71A4-DCEE-4EFE-A2FB-28AF2C9CAE38}"/>
              </a:ext>
            </a:extLst>
          </p:cNvPr>
          <p:cNvSpPr/>
          <p:nvPr/>
        </p:nvSpPr>
        <p:spPr>
          <a:xfrm>
            <a:off x="5688764" y="5192541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29DBDAB6-57C8-40DC-BABD-1BA1D717855A}"/>
              </a:ext>
            </a:extLst>
          </p:cNvPr>
          <p:cNvSpPr/>
          <p:nvPr/>
        </p:nvSpPr>
        <p:spPr>
          <a:xfrm>
            <a:off x="6143168" y="4858379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B42ACDF7-4309-464A-998D-59E2AD82F044}"/>
              </a:ext>
            </a:extLst>
          </p:cNvPr>
          <p:cNvSpPr/>
          <p:nvPr/>
        </p:nvSpPr>
        <p:spPr>
          <a:xfrm>
            <a:off x="7058967" y="5816123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Círculo parcial 110">
            <a:extLst>
              <a:ext uri="{FF2B5EF4-FFF2-40B4-BE49-F238E27FC236}">
                <a16:creationId xmlns:a16="http://schemas.microsoft.com/office/drawing/2014/main" id="{2F1F43E0-7F6A-47BE-9CB3-34BBFE9A14A1}"/>
              </a:ext>
            </a:extLst>
          </p:cNvPr>
          <p:cNvSpPr/>
          <p:nvPr/>
        </p:nvSpPr>
        <p:spPr>
          <a:xfrm rot="2990114">
            <a:off x="5196086" y="525094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2" name="Círculo parcial 111">
            <a:extLst>
              <a:ext uri="{FF2B5EF4-FFF2-40B4-BE49-F238E27FC236}">
                <a16:creationId xmlns:a16="http://schemas.microsoft.com/office/drawing/2014/main" id="{2C4594AF-CDB2-41F8-955E-5D787F9476C8}"/>
              </a:ext>
            </a:extLst>
          </p:cNvPr>
          <p:cNvSpPr/>
          <p:nvPr/>
        </p:nvSpPr>
        <p:spPr>
          <a:xfrm rot="2990114">
            <a:off x="6698765" y="549578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3" name="Círculo parcial 112">
            <a:extLst>
              <a:ext uri="{FF2B5EF4-FFF2-40B4-BE49-F238E27FC236}">
                <a16:creationId xmlns:a16="http://schemas.microsoft.com/office/drawing/2014/main" id="{1DD8D04D-33C5-4806-8299-AB39A7912DD0}"/>
              </a:ext>
            </a:extLst>
          </p:cNvPr>
          <p:cNvSpPr/>
          <p:nvPr/>
        </p:nvSpPr>
        <p:spPr>
          <a:xfrm rot="2990114">
            <a:off x="7690411" y="4237426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4" name="Círculo parcial 113">
            <a:extLst>
              <a:ext uri="{FF2B5EF4-FFF2-40B4-BE49-F238E27FC236}">
                <a16:creationId xmlns:a16="http://schemas.microsoft.com/office/drawing/2014/main" id="{3C2110ED-0A16-4A5F-9AA4-1961476BDCB3}"/>
              </a:ext>
            </a:extLst>
          </p:cNvPr>
          <p:cNvSpPr/>
          <p:nvPr/>
        </p:nvSpPr>
        <p:spPr>
          <a:xfrm rot="2990114">
            <a:off x="7566676" y="5476205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5" name="Círculo parcial 114">
            <a:extLst>
              <a:ext uri="{FF2B5EF4-FFF2-40B4-BE49-F238E27FC236}">
                <a16:creationId xmlns:a16="http://schemas.microsoft.com/office/drawing/2014/main" id="{2EDF251F-BFA1-408D-ABFC-1EA877D81FE3}"/>
              </a:ext>
            </a:extLst>
          </p:cNvPr>
          <p:cNvSpPr/>
          <p:nvPr/>
        </p:nvSpPr>
        <p:spPr>
          <a:xfrm rot="2990114">
            <a:off x="6386626" y="5159379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6" name="Círculo parcial 115">
            <a:extLst>
              <a:ext uri="{FF2B5EF4-FFF2-40B4-BE49-F238E27FC236}">
                <a16:creationId xmlns:a16="http://schemas.microsoft.com/office/drawing/2014/main" id="{EA71F444-6261-4621-A83F-FF2DE0B908E9}"/>
              </a:ext>
            </a:extLst>
          </p:cNvPr>
          <p:cNvSpPr/>
          <p:nvPr/>
        </p:nvSpPr>
        <p:spPr>
          <a:xfrm rot="2990114">
            <a:off x="5265033" y="4664292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7" name="Círculo parcial 116">
            <a:extLst>
              <a:ext uri="{FF2B5EF4-FFF2-40B4-BE49-F238E27FC236}">
                <a16:creationId xmlns:a16="http://schemas.microsoft.com/office/drawing/2014/main" id="{80EC97D2-C36C-4CA6-A256-86747A21FD3F}"/>
              </a:ext>
            </a:extLst>
          </p:cNvPr>
          <p:cNvSpPr/>
          <p:nvPr/>
        </p:nvSpPr>
        <p:spPr>
          <a:xfrm rot="2990114">
            <a:off x="4653070" y="4473880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8" name="Círculo parcial 117">
            <a:extLst>
              <a:ext uri="{FF2B5EF4-FFF2-40B4-BE49-F238E27FC236}">
                <a16:creationId xmlns:a16="http://schemas.microsoft.com/office/drawing/2014/main" id="{AA9CEF42-4DE7-4629-A56C-7C9BC520FBF0}"/>
              </a:ext>
            </a:extLst>
          </p:cNvPr>
          <p:cNvSpPr/>
          <p:nvPr/>
        </p:nvSpPr>
        <p:spPr>
          <a:xfrm rot="2990114">
            <a:off x="5963855" y="5456628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9" name="Flecha: a la derecha 118">
            <a:extLst>
              <a:ext uri="{FF2B5EF4-FFF2-40B4-BE49-F238E27FC236}">
                <a16:creationId xmlns:a16="http://schemas.microsoft.com/office/drawing/2014/main" id="{2E63B2E5-9290-4A52-A3CD-F30CEBE32D43}"/>
              </a:ext>
            </a:extLst>
          </p:cNvPr>
          <p:cNvSpPr/>
          <p:nvPr/>
        </p:nvSpPr>
        <p:spPr>
          <a:xfrm>
            <a:off x="5369358" y="1845589"/>
            <a:ext cx="1394719" cy="8444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Flecha: curvada hacia la izquierda 119">
            <a:extLst>
              <a:ext uri="{FF2B5EF4-FFF2-40B4-BE49-F238E27FC236}">
                <a16:creationId xmlns:a16="http://schemas.microsoft.com/office/drawing/2014/main" id="{47BAC685-302A-4498-A213-20C268664B25}"/>
              </a:ext>
            </a:extLst>
          </p:cNvPr>
          <p:cNvSpPr/>
          <p:nvPr/>
        </p:nvSpPr>
        <p:spPr>
          <a:xfrm rot="1666142">
            <a:off x="8890959" y="3605247"/>
            <a:ext cx="1357206" cy="18385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E7D454FD-86A1-4440-B4B3-252CE416ED87}"/>
              </a:ext>
            </a:extLst>
          </p:cNvPr>
          <p:cNvSpPr/>
          <p:nvPr/>
        </p:nvSpPr>
        <p:spPr>
          <a:xfrm>
            <a:off x="492283" y="4200469"/>
            <a:ext cx="3582441" cy="171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2" name="Triángulo isósceles 121">
            <a:extLst>
              <a:ext uri="{FF2B5EF4-FFF2-40B4-BE49-F238E27FC236}">
                <a16:creationId xmlns:a16="http://schemas.microsoft.com/office/drawing/2014/main" id="{48E2D969-FB02-44C2-96A8-D4AD6F630A15}"/>
              </a:ext>
            </a:extLst>
          </p:cNvPr>
          <p:cNvSpPr/>
          <p:nvPr/>
        </p:nvSpPr>
        <p:spPr>
          <a:xfrm>
            <a:off x="736084" y="4271776"/>
            <a:ext cx="192946" cy="2181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3" name="Elipse 122">
            <a:extLst>
              <a:ext uri="{FF2B5EF4-FFF2-40B4-BE49-F238E27FC236}">
                <a16:creationId xmlns:a16="http://schemas.microsoft.com/office/drawing/2014/main" id="{3AA4A841-5E5B-4416-9257-F999C0995E36}"/>
              </a:ext>
            </a:extLst>
          </p:cNvPr>
          <p:cNvSpPr/>
          <p:nvPr/>
        </p:nvSpPr>
        <p:spPr>
          <a:xfrm>
            <a:off x="714411" y="4856210"/>
            <a:ext cx="219511" cy="218113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83DBBA11-07C2-4807-A4D4-DB0752D2C203}"/>
              </a:ext>
            </a:extLst>
          </p:cNvPr>
          <p:cNvSpPr/>
          <p:nvPr/>
        </p:nvSpPr>
        <p:spPr>
          <a:xfrm>
            <a:off x="917144" y="4856211"/>
            <a:ext cx="219511" cy="2181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5" name="Círculo parcial 124">
            <a:extLst>
              <a:ext uri="{FF2B5EF4-FFF2-40B4-BE49-F238E27FC236}">
                <a16:creationId xmlns:a16="http://schemas.microsoft.com/office/drawing/2014/main" id="{67ECA5D3-B863-4020-9C3B-E8C28316836B}"/>
              </a:ext>
            </a:extLst>
          </p:cNvPr>
          <p:cNvSpPr/>
          <p:nvPr/>
        </p:nvSpPr>
        <p:spPr>
          <a:xfrm rot="2990114">
            <a:off x="680508" y="5532757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6" name="Círculo parcial 125">
            <a:extLst>
              <a:ext uri="{FF2B5EF4-FFF2-40B4-BE49-F238E27FC236}">
                <a16:creationId xmlns:a16="http://schemas.microsoft.com/office/drawing/2014/main" id="{7E90BDD1-4F8C-45CF-B567-9AB231C32D8E}"/>
              </a:ext>
            </a:extLst>
          </p:cNvPr>
          <p:cNvSpPr/>
          <p:nvPr/>
        </p:nvSpPr>
        <p:spPr>
          <a:xfrm rot="2990114">
            <a:off x="891631" y="5542544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1E39960B-711B-4CAB-B2F8-16C265E2BA75}"/>
              </a:ext>
            </a:extLst>
          </p:cNvPr>
          <p:cNvSpPr txBox="1"/>
          <p:nvPr/>
        </p:nvSpPr>
        <p:spPr>
          <a:xfrm>
            <a:off x="1316323" y="4204664"/>
            <a:ext cx="2029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Polymer to degrade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D2B005E4-6BC8-4675-8846-6D8473011AD6}"/>
              </a:ext>
            </a:extLst>
          </p:cNvPr>
          <p:cNvSpPr txBox="1"/>
          <p:nvPr/>
        </p:nvSpPr>
        <p:spPr>
          <a:xfrm>
            <a:off x="1326110" y="4642290"/>
            <a:ext cx="210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Microorganisms not </a:t>
            </a:r>
          </a:p>
          <a:p>
            <a:r>
              <a:rPr lang="en-US" dirty="0"/>
              <a:t>degrading polymers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17979653-53E3-4B16-89F9-30B31C10AD64}"/>
              </a:ext>
            </a:extLst>
          </p:cNvPr>
          <p:cNvSpPr txBox="1"/>
          <p:nvPr/>
        </p:nvSpPr>
        <p:spPr>
          <a:xfrm>
            <a:off x="1319119" y="5323197"/>
            <a:ext cx="2109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Microorganisms </a:t>
            </a:r>
          </a:p>
          <a:p>
            <a:r>
              <a:rPr lang="en-US" dirty="0"/>
              <a:t>degrading polymers</a:t>
            </a:r>
          </a:p>
        </p:txBody>
      </p:sp>
      <p:sp>
        <p:nvSpPr>
          <p:cNvPr id="130" name="CuadroTexto 129">
            <a:extLst>
              <a:ext uri="{FF2B5EF4-FFF2-40B4-BE49-F238E27FC236}">
                <a16:creationId xmlns:a16="http://schemas.microsoft.com/office/drawing/2014/main" id="{AA67DA7F-901D-45F0-ABB8-D0A55137AC1A}"/>
              </a:ext>
            </a:extLst>
          </p:cNvPr>
          <p:cNvSpPr txBox="1"/>
          <p:nvPr/>
        </p:nvSpPr>
        <p:spPr>
          <a:xfrm>
            <a:off x="3429056" y="490239"/>
            <a:ext cx="6345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Improved process: bioaugmentation</a:t>
            </a:r>
          </a:p>
        </p:txBody>
      </p:sp>
      <p:sp>
        <p:nvSpPr>
          <p:cNvPr id="131" name="Círculo parcial 130">
            <a:extLst>
              <a:ext uri="{FF2B5EF4-FFF2-40B4-BE49-F238E27FC236}">
                <a16:creationId xmlns:a16="http://schemas.microsoft.com/office/drawing/2014/main" id="{55F95F3C-474A-4512-A70D-DFFB4A5FA880}"/>
              </a:ext>
            </a:extLst>
          </p:cNvPr>
          <p:cNvSpPr/>
          <p:nvPr/>
        </p:nvSpPr>
        <p:spPr>
          <a:xfrm rot="2990114">
            <a:off x="5521639" y="1305226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2" name="Círculo parcial 131">
            <a:extLst>
              <a:ext uri="{FF2B5EF4-FFF2-40B4-BE49-F238E27FC236}">
                <a16:creationId xmlns:a16="http://schemas.microsoft.com/office/drawing/2014/main" id="{D712B62C-C85C-4FBA-8383-45E08449A510}"/>
              </a:ext>
            </a:extLst>
          </p:cNvPr>
          <p:cNvSpPr/>
          <p:nvPr/>
        </p:nvSpPr>
        <p:spPr>
          <a:xfrm rot="2990114">
            <a:off x="6265296" y="142088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3" name="Círculo parcial 132">
            <a:extLst>
              <a:ext uri="{FF2B5EF4-FFF2-40B4-BE49-F238E27FC236}">
                <a16:creationId xmlns:a16="http://schemas.microsoft.com/office/drawing/2014/main" id="{A32A501F-BE3E-4629-AC3F-9C3C49A2D7F8}"/>
              </a:ext>
            </a:extLst>
          </p:cNvPr>
          <p:cNvSpPr/>
          <p:nvPr/>
        </p:nvSpPr>
        <p:spPr>
          <a:xfrm rot="2990114">
            <a:off x="5930413" y="1696910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4" name="Círculo parcial 133">
            <a:extLst>
              <a:ext uri="{FF2B5EF4-FFF2-40B4-BE49-F238E27FC236}">
                <a16:creationId xmlns:a16="http://schemas.microsoft.com/office/drawing/2014/main" id="{D059E9CF-A237-45F8-B1C3-5009D5152A06}"/>
              </a:ext>
            </a:extLst>
          </p:cNvPr>
          <p:cNvSpPr/>
          <p:nvPr/>
        </p:nvSpPr>
        <p:spPr>
          <a:xfrm rot="2990114">
            <a:off x="5646977" y="1721121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5" name="Círculo parcial 134">
            <a:extLst>
              <a:ext uri="{FF2B5EF4-FFF2-40B4-BE49-F238E27FC236}">
                <a16:creationId xmlns:a16="http://schemas.microsoft.com/office/drawing/2014/main" id="{6F4A736C-72BA-44D2-8088-4FC7302C016E}"/>
              </a:ext>
            </a:extLst>
          </p:cNvPr>
          <p:cNvSpPr/>
          <p:nvPr/>
        </p:nvSpPr>
        <p:spPr>
          <a:xfrm rot="2990114">
            <a:off x="6221142" y="1744197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6" name="Círculo parcial 135">
            <a:extLst>
              <a:ext uri="{FF2B5EF4-FFF2-40B4-BE49-F238E27FC236}">
                <a16:creationId xmlns:a16="http://schemas.microsoft.com/office/drawing/2014/main" id="{8D76E44B-9F0A-4E92-B7AD-9BE400CB945C}"/>
              </a:ext>
            </a:extLst>
          </p:cNvPr>
          <p:cNvSpPr/>
          <p:nvPr/>
        </p:nvSpPr>
        <p:spPr>
          <a:xfrm rot="2990114">
            <a:off x="5741151" y="1486400"/>
            <a:ext cx="287322" cy="249200"/>
          </a:xfrm>
          <a:prstGeom prst="pi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7" name="Círculo parcial 136">
            <a:extLst>
              <a:ext uri="{FF2B5EF4-FFF2-40B4-BE49-F238E27FC236}">
                <a16:creationId xmlns:a16="http://schemas.microsoft.com/office/drawing/2014/main" id="{204D2EA0-D691-4CFF-B84C-1377DD0F90FC}"/>
              </a:ext>
            </a:extLst>
          </p:cNvPr>
          <p:cNvSpPr/>
          <p:nvPr/>
        </p:nvSpPr>
        <p:spPr>
          <a:xfrm rot="2990114">
            <a:off x="5987383" y="1360771"/>
            <a:ext cx="287322" cy="249200"/>
          </a:xfrm>
          <a:prstGeom prst="pi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CCC97A0A-F8B6-4E0F-A729-C91761BBBFEA}"/>
              </a:ext>
            </a:extLst>
          </p:cNvPr>
          <p:cNvSpPr txBox="1"/>
          <p:nvPr/>
        </p:nvSpPr>
        <p:spPr>
          <a:xfrm>
            <a:off x="5076295" y="2615511"/>
            <a:ext cx="1998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Polymer degraders </a:t>
            </a:r>
          </a:p>
          <a:p>
            <a:pPr algn="ctr"/>
            <a:r>
              <a:rPr lang="en-US" dirty="0"/>
              <a:t>addition</a:t>
            </a:r>
          </a:p>
        </p:txBody>
      </p:sp>
      <p:sp>
        <p:nvSpPr>
          <p:cNvPr id="139" name="CuadroTexto 138">
            <a:extLst>
              <a:ext uri="{FF2B5EF4-FFF2-40B4-BE49-F238E27FC236}">
                <a16:creationId xmlns:a16="http://schemas.microsoft.com/office/drawing/2014/main" id="{1B679519-2F00-4318-B2AD-4AA7C2937056}"/>
              </a:ext>
            </a:extLst>
          </p:cNvPr>
          <p:cNvSpPr txBox="1"/>
          <p:nvPr/>
        </p:nvSpPr>
        <p:spPr>
          <a:xfrm>
            <a:off x="8068716" y="5207668"/>
            <a:ext cx="4015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Result:  </a:t>
            </a:r>
          </a:p>
          <a:p>
            <a:pPr algn="ctr"/>
            <a:r>
              <a:rPr lang="en-US" sz="2400" b="1" dirty="0"/>
              <a:t>Successful biodegradation </a:t>
            </a:r>
          </a:p>
        </p:txBody>
      </p:sp>
    </p:spTree>
    <p:extLst>
      <p:ext uri="{BB962C8B-B14F-4D97-AF65-F5344CB8AC3E}">
        <p14:creationId xmlns:p14="http://schemas.microsoft.com/office/powerpoint/2010/main" val="2573056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B2D457F6-D9CB-444F-80B8-DFBEA65A7EEC}"/>
              </a:ext>
            </a:extLst>
          </p:cNvPr>
          <p:cNvSpPr txBox="1"/>
          <p:nvPr/>
        </p:nvSpPr>
        <p:spPr>
          <a:xfrm>
            <a:off x="1290502" y="950052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Related projects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E19DAE-B34D-472D-A685-3FF13FADF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90" b="17478"/>
          <a:stretch/>
        </p:blipFill>
        <p:spPr>
          <a:xfrm>
            <a:off x="0" y="1984237"/>
            <a:ext cx="12192000" cy="3547903"/>
          </a:xfrm>
          <a:prstGeom prst="rect">
            <a:avLst/>
          </a:prstGeom>
        </p:spPr>
      </p:pic>
      <p:pic>
        <p:nvPicPr>
          <p:cNvPr id="3" name="Imagen 2" descr="Imagen que contiene Forma&#10;&#10;Descripción generada automáticamente">
            <a:extLst>
              <a:ext uri="{FF2B5EF4-FFF2-40B4-BE49-F238E27FC236}">
                <a16:creationId xmlns:a16="http://schemas.microsoft.com/office/drawing/2014/main" id="{1F3C639A-DC26-499D-BF83-A20FB022C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66" y="751010"/>
            <a:ext cx="2592068" cy="123322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C75C8B8-6010-4A77-AE29-5FA1268CF4ED}"/>
              </a:ext>
            </a:extLst>
          </p:cNvPr>
          <p:cNvSpPr txBox="1"/>
          <p:nvPr/>
        </p:nvSpPr>
        <p:spPr>
          <a:xfrm>
            <a:off x="115409" y="5789315"/>
            <a:ext cx="61211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project has received funding from the European Union’s Horizon 2020 research and innovation </a:t>
            </a:r>
            <a:r>
              <a:rPr lang="en-US" sz="1200" dirty="0" err="1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under grant agreement No 870292.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FB99B4-282C-46AC-9FA2-2A8EC7832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52" y="5659188"/>
            <a:ext cx="16859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1EE1EB-4284-40C4-9D6B-DB085530F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77" y="5697288"/>
            <a:ext cx="2143125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71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Elipse 57">
            <a:extLst>
              <a:ext uri="{FF2B5EF4-FFF2-40B4-BE49-F238E27FC236}">
                <a16:creationId xmlns:a16="http://schemas.microsoft.com/office/drawing/2014/main" id="{37107371-DCA6-4C69-B6E3-F041301AFB50}"/>
              </a:ext>
            </a:extLst>
          </p:cNvPr>
          <p:cNvSpPr/>
          <p:nvPr/>
        </p:nvSpPr>
        <p:spPr>
          <a:xfrm>
            <a:off x="5858451" y="4624682"/>
            <a:ext cx="1523024" cy="1523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EF7706A3-E3E4-4F51-88BB-A5EF851927B8}"/>
              </a:ext>
            </a:extLst>
          </p:cNvPr>
          <p:cNvSpPr/>
          <p:nvPr/>
        </p:nvSpPr>
        <p:spPr>
          <a:xfrm>
            <a:off x="3381849" y="4005482"/>
            <a:ext cx="2733675" cy="1924050"/>
          </a:xfrm>
          <a:custGeom>
            <a:avLst/>
            <a:gdLst>
              <a:gd name="connsiteX0" fmla="*/ 1095375 w 2733675"/>
              <a:gd name="connsiteY0" fmla="*/ 447675 h 1924050"/>
              <a:gd name="connsiteX1" fmla="*/ 2705100 w 2733675"/>
              <a:gd name="connsiteY1" fmla="*/ 1362075 h 1924050"/>
              <a:gd name="connsiteX2" fmla="*/ 2733675 w 2733675"/>
              <a:gd name="connsiteY2" fmla="*/ 1895475 h 1924050"/>
              <a:gd name="connsiteX3" fmla="*/ 1762125 w 2733675"/>
              <a:gd name="connsiteY3" fmla="*/ 1924050 h 1924050"/>
              <a:gd name="connsiteX4" fmla="*/ 0 w 2733675"/>
              <a:gd name="connsiteY4" fmla="*/ 1171575 h 1924050"/>
              <a:gd name="connsiteX5" fmla="*/ 123825 w 2733675"/>
              <a:gd name="connsiteY5" fmla="*/ 209550 h 1924050"/>
              <a:gd name="connsiteX6" fmla="*/ 790575 w 2733675"/>
              <a:gd name="connsiteY6" fmla="*/ 0 h 1924050"/>
              <a:gd name="connsiteX7" fmla="*/ 1095375 w 2733675"/>
              <a:gd name="connsiteY7" fmla="*/ 447675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33675" h="1924050">
                <a:moveTo>
                  <a:pt x="1095375" y="447675"/>
                </a:moveTo>
                <a:lnTo>
                  <a:pt x="2705100" y="1362075"/>
                </a:lnTo>
                <a:lnTo>
                  <a:pt x="2733675" y="1895475"/>
                </a:lnTo>
                <a:lnTo>
                  <a:pt x="1762125" y="1924050"/>
                </a:lnTo>
                <a:lnTo>
                  <a:pt x="0" y="1171575"/>
                </a:lnTo>
                <a:lnTo>
                  <a:pt x="123825" y="209550"/>
                </a:lnTo>
                <a:lnTo>
                  <a:pt x="790575" y="0"/>
                </a:lnTo>
                <a:lnTo>
                  <a:pt x="1095375" y="4476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C846667-58EC-4417-AE34-7A144FE7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28" y="956170"/>
            <a:ext cx="11363417" cy="5346567"/>
          </a:xfrm>
        </p:spPr>
        <p:txBody>
          <a:bodyPr>
            <a:normAutofit/>
          </a:bodyPr>
          <a:lstStyle/>
          <a:p>
            <a:r>
              <a:rPr lang="en-GB" dirty="0"/>
              <a:t>AIMPLAS, through its website </a:t>
            </a:r>
            <a:r>
              <a:rPr lang="en-GB" i="1" dirty="0"/>
              <a:t>AIMPLAS PLASTICS ACADEMY, </a:t>
            </a:r>
            <a:r>
              <a:rPr lang="en-GB" dirty="0"/>
              <a:t>offers you training activities adapted to your needs.</a:t>
            </a:r>
          </a:p>
          <a:p>
            <a:r>
              <a:rPr lang="en-GB" dirty="0"/>
              <a:t>Click on the link to find the solution that best suits your interests.</a:t>
            </a:r>
          </a:p>
          <a:p>
            <a:pPr marL="457200" lvl="1" indent="0" algn="ctr">
              <a:buNone/>
            </a:pPr>
            <a:endParaRPr lang="en-GB" dirty="0"/>
          </a:p>
          <a:p>
            <a:pPr marL="457200" lvl="1" indent="0" algn="ctr">
              <a:buNone/>
            </a:pPr>
            <a:endParaRPr lang="en-GB" dirty="0"/>
          </a:p>
          <a:p>
            <a:pPr marL="457200" lvl="1" indent="0" algn="ctr">
              <a:buNone/>
            </a:pPr>
            <a:endParaRPr lang="en-GB" dirty="0"/>
          </a:p>
          <a:p>
            <a:pPr marL="457200" lvl="1" indent="0" algn="ctr">
              <a:buNone/>
            </a:pPr>
            <a:r>
              <a:rPr lang="en-GB" dirty="0"/>
              <a:t>For more information visit our site </a:t>
            </a:r>
          </a:p>
          <a:p>
            <a:pPr marL="457200" lvl="1" indent="0" algn="ctr">
              <a:buNone/>
            </a:pPr>
            <a:r>
              <a:rPr lang="en-GB" dirty="0">
                <a:hlinkClick r:id="rId3"/>
              </a:rPr>
              <a:t>www.aimplas.net/plasticsacademy</a:t>
            </a:r>
            <a:r>
              <a:rPr lang="en-GB" dirty="0"/>
              <a:t> </a:t>
            </a:r>
          </a:p>
          <a:p>
            <a:pPr marL="457200" lvl="1" indent="0" algn="ctr">
              <a:buNone/>
            </a:pPr>
            <a:r>
              <a:rPr lang="en-GB" dirty="0"/>
              <a:t>or send an email at </a:t>
            </a:r>
            <a:r>
              <a:rPr lang="en-GB" dirty="0">
                <a:hlinkClick r:id="rId4"/>
              </a:rPr>
              <a:t>formacion@aimplas.es</a:t>
            </a:r>
            <a:r>
              <a:rPr lang="en-GB" dirty="0"/>
              <a:t>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3CD728-507E-4BEB-A700-B5CE44C4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AIMPLAS’ TRAINING ACTIVITIES</a:t>
            </a:r>
          </a:p>
        </p:txBody>
      </p:sp>
      <p:pic>
        <p:nvPicPr>
          <p:cNvPr id="3" name="Imagen 2" descr="Imagen que contiene reloj, dibujo, señal&#10;&#10;Descripción generada automáticamente">
            <a:extLst>
              <a:ext uri="{FF2B5EF4-FFF2-40B4-BE49-F238E27FC236}">
                <a16:creationId xmlns:a16="http://schemas.microsoft.com/office/drawing/2014/main" id="{BA6ED935-E996-40F0-8745-BFA8341E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49" y="3014687"/>
            <a:ext cx="3175320" cy="103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edificio&#10;&#10;Descripción generada con confianza alta">
            <a:extLst>
              <a:ext uri="{FF2B5EF4-FFF2-40B4-BE49-F238E27FC236}">
                <a16:creationId xmlns:a16="http://schemas.microsoft.com/office/drawing/2014/main" id="{39646452-A2C3-4D29-A011-C8B4E334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2"/>
          <a:stretch/>
        </p:blipFill>
        <p:spPr>
          <a:xfrm>
            <a:off x="0" y="584774"/>
            <a:ext cx="12224243" cy="2844225"/>
          </a:xfrm>
          <a:prstGeom prst="rect">
            <a:avLst/>
          </a:prstGeom>
        </p:spPr>
      </p:pic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Solutions for Plastics</a:t>
            </a:r>
            <a:endParaRPr lang="en-GB" sz="3200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5AEB720-8D0D-43C9-B218-ED7B78C70B46}"/>
              </a:ext>
            </a:extLst>
          </p:cNvPr>
          <p:cNvSpPr/>
          <p:nvPr/>
        </p:nvSpPr>
        <p:spPr>
          <a:xfrm>
            <a:off x="4555940" y="3947648"/>
            <a:ext cx="2766386" cy="91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Technology</a:t>
            </a:r>
          </a:p>
          <a:p>
            <a:pPr>
              <a:lnSpc>
                <a:spcPts val="32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services</a:t>
            </a: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9190280-96F4-4213-8A5D-10626CD67566}"/>
              </a:ext>
            </a:extLst>
          </p:cNvPr>
          <p:cNvSpPr/>
          <p:nvPr/>
        </p:nvSpPr>
        <p:spPr>
          <a:xfrm>
            <a:off x="-4584" y="3031819"/>
            <a:ext cx="1781388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1</a:t>
            </a:r>
            <a:r>
              <a:rPr lang="en-GB" sz="4400" dirty="0">
                <a:solidFill>
                  <a:schemeClr val="accent3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C172BB9E-E337-41AA-8784-DABAD2BE47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9618" y="1460952"/>
            <a:ext cx="1399890" cy="139989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B090B79-DEDC-48A1-9301-6F65BE10589C}"/>
              </a:ext>
            </a:extLst>
          </p:cNvPr>
          <p:cNvSpPr/>
          <p:nvPr/>
        </p:nvSpPr>
        <p:spPr>
          <a:xfrm>
            <a:off x="1157169" y="3947648"/>
            <a:ext cx="1781389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18D00"/>
              </a:buClr>
            </a:pPr>
            <a:r>
              <a:rPr lang="en-GB" sz="40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R&amp;D&amp;I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49A390-7386-4A0C-8F22-6219E5262629}"/>
              </a:ext>
            </a:extLst>
          </p:cNvPr>
          <p:cNvSpPr/>
          <p:nvPr/>
        </p:nvSpPr>
        <p:spPr>
          <a:xfrm>
            <a:off x="3245192" y="3031820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2</a:t>
            </a:r>
            <a:r>
              <a:rPr lang="en-GB" sz="44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3653F38-DA8A-4DC9-AF15-71B3BE1B883D}"/>
              </a:ext>
            </a:extLst>
          </p:cNvPr>
          <p:cNvSpPr/>
          <p:nvPr/>
        </p:nvSpPr>
        <p:spPr>
          <a:xfrm>
            <a:off x="8000904" y="3088162"/>
            <a:ext cx="1604453" cy="203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spcAft>
                <a:spcPts val="2400"/>
              </a:spcAft>
              <a:buClr>
                <a:srgbClr val="C18D00"/>
              </a:buClr>
            </a:pPr>
            <a:r>
              <a:rPr lang="en-GB" sz="9600" dirty="0">
                <a:solidFill>
                  <a:schemeClr val="bg1">
                    <a:lumMod val="85000"/>
                  </a:schemeClr>
                </a:solidFill>
                <a:latin typeface="Segoe UI Semibold" panose="020B0702040204020203" pitchFamily="34" charset="0"/>
                <a:ea typeface="Tahoma" pitchFamily="34" charset="0"/>
                <a:cs typeface="Segoe UI Semibold" panose="020B0702040204020203" pitchFamily="34" charset="0"/>
              </a:rPr>
              <a:t>3</a:t>
            </a:r>
            <a:r>
              <a:rPr lang="en-GB" sz="4400" dirty="0">
                <a:solidFill>
                  <a:schemeClr val="bg1">
                    <a:lumMod val="85000"/>
                  </a:schemeClr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EC73AD5-9157-4E66-BB07-6B9E7FD6782E}"/>
              </a:ext>
            </a:extLst>
          </p:cNvPr>
          <p:cNvSpPr/>
          <p:nvPr/>
        </p:nvSpPr>
        <p:spPr>
          <a:xfrm>
            <a:off x="8937404" y="3928796"/>
            <a:ext cx="272099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3300"/>
              </a:lnSpc>
              <a:buClr>
                <a:srgbClr val="C18D00"/>
              </a:buClr>
            </a:pPr>
            <a:r>
              <a:rPr lang="en-GB" sz="3600" dirty="0">
                <a:solidFill>
                  <a:srgbClr val="0070C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Training and events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6D83E1CD-21BC-4CFF-864E-719BF23391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62677" y="1667114"/>
            <a:ext cx="1123950" cy="112395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65E50429-2D54-4672-B3B1-1E60F68024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50716" y="1748173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6138576-AA11-4FDB-A1CB-EE9C0615EA8F}"/>
              </a:ext>
            </a:extLst>
          </p:cNvPr>
          <p:cNvSpPr/>
          <p:nvPr/>
        </p:nvSpPr>
        <p:spPr>
          <a:xfrm>
            <a:off x="1067173" y="836207"/>
            <a:ext cx="1026407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C18D00"/>
              </a:buClr>
            </a:pPr>
            <a:r>
              <a:rPr lang="en-US" sz="440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New plastic recycling technologies: chemical, biological, enzymatic and thermal</a:t>
            </a:r>
            <a:endParaRPr lang="en-US" sz="2400">
              <a:solidFill>
                <a:srgbClr val="002060"/>
              </a:solidFill>
              <a:latin typeface="Segoe UI Light" panose="020B0502040204020203" pitchFamily="34" charset="0"/>
              <a:ea typeface="Tahoma" pitchFamily="34" charset="0"/>
              <a:cs typeface="Segoe UI Light" panose="020B0502040204020203" pitchFamily="34" charset="0"/>
            </a:endParaRPr>
          </a:p>
          <a:p>
            <a:pPr algn="ctr">
              <a:buClr>
                <a:srgbClr val="C18D00"/>
              </a:buClr>
            </a:pPr>
            <a:r>
              <a:rPr lang="en-US" sz="2400" b="1">
                <a:solidFill>
                  <a:srgbClr val="002060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17th June 2020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A293BC1-0F9D-43EB-B6EE-E46627D92761}"/>
              </a:ext>
            </a:extLst>
          </p:cNvPr>
          <p:cNvGraphicFramePr/>
          <p:nvPr/>
        </p:nvGraphicFramePr>
        <p:xfrm>
          <a:off x="11697528" y="575349"/>
          <a:ext cx="6994907" cy="454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4E3EA19-4901-466A-AB4B-C035E70A7F64}"/>
              </a:ext>
            </a:extLst>
          </p:cNvPr>
          <p:cNvSpPr txBox="1"/>
          <p:nvPr/>
        </p:nvSpPr>
        <p:spPr>
          <a:xfrm>
            <a:off x="1597572" y="4999516"/>
            <a:ext cx="8996855" cy="923330"/>
          </a:xfrm>
          <a:prstGeom prst="rect">
            <a:avLst/>
          </a:prstGeom>
          <a:solidFill>
            <a:srgbClr val="09548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Pablo Ferrero Aguar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Chemical Recycling Group Member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(pferrero@aimplas.es)</a:t>
            </a:r>
          </a:p>
        </p:txBody>
      </p:sp>
      <p:pic>
        <p:nvPicPr>
          <p:cNvPr id="6" name="Picture 2" descr="Ayudas a fondo perdido para el desarrollo de productos plásticos ...">
            <a:extLst>
              <a:ext uri="{FF2B5EF4-FFF2-40B4-BE49-F238E27FC236}">
                <a16:creationId xmlns:a16="http://schemas.microsoft.com/office/drawing/2014/main" id="{5EDC65D8-8336-4FDB-929D-1E6578176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0"/>
          <a:stretch/>
        </p:blipFill>
        <p:spPr bwMode="auto">
          <a:xfrm>
            <a:off x="446627" y="3429000"/>
            <a:ext cx="1631932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93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26" name="Picture 2" descr="What is RRR">
            <a:extLst>
              <a:ext uri="{FF2B5EF4-FFF2-40B4-BE49-F238E27FC236}">
                <a16:creationId xmlns:a16="http://schemas.microsoft.com/office/drawing/2014/main" id="{A0EF1C52-439B-4C0E-B42E-E92A9D094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0" y="674461"/>
            <a:ext cx="9164638" cy="586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06AE69FC-06EE-44AC-B19A-11AFC89DE1AD}"/>
              </a:ext>
            </a:extLst>
          </p:cNvPr>
          <p:cNvSpPr/>
          <p:nvPr/>
        </p:nvSpPr>
        <p:spPr>
          <a:xfrm>
            <a:off x="7300911" y="3686171"/>
            <a:ext cx="2943224" cy="1114425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73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F19BC7A-DE63-4E4C-B2AF-A10896C47006}"/>
              </a:ext>
            </a:extLst>
          </p:cNvPr>
          <p:cNvSpPr txBox="1"/>
          <p:nvPr/>
        </p:nvSpPr>
        <p:spPr>
          <a:xfrm>
            <a:off x="970524" y="1708492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 process where the polymeric chains are decomposed into petrochemical raw materials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6E33E35-4CCF-4228-9D26-9A12CB174D39}"/>
              </a:ext>
            </a:extLst>
          </p:cNvPr>
          <p:cNvSpPr txBox="1"/>
          <p:nvPr/>
        </p:nvSpPr>
        <p:spPr>
          <a:xfrm>
            <a:off x="1196544" y="1050583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Come back to the origin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9B31ECB-A3C8-4135-A8DE-7EDBC049A652}"/>
              </a:ext>
            </a:extLst>
          </p:cNvPr>
          <p:cNvSpPr txBox="1"/>
          <p:nvPr/>
        </p:nvSpPr>
        <p:spPr>
          <a:xfrm>
            <a:off x="7138239" y="3486614"/>
            <a:ext cx="258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Monomer</a:t>
            </a:r>
          </a:p>
        </p:txBody>
      </p:sp>
      <p:pic>
        <p:nvPicPr>
          <p:cNvPr id="22" name="Picture 14" descr="Dos botellas con y sin agua vector gratuito">
            <a:extLst>
              <a:ext uri="{FF2B5EF4-FFF2-40B4-BE49-F238E27FC236}">
                <a16:creationId xmlns:a16="http://schemas.microsoft.com/office/drawing/2014/main" id="{2916B20A-BD3C-41EA-9F2F-4B688EE2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393" y="2948066"/>
            <a:ext cx="1366441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: curvada hacia abajo 22">
            <a:extLst>
              <a:ext uri="{FF2B5EF4-FFF2-40B4-BE49-F238E27FC236}">
                <a16:creationId xmlns:a16="http://schemas.microsoft.com/office/drawing/2014/main" id="{91503499-62ED-4D02-9507-155EBE4A1A10}"/>
              </a:ext>
            </a:extLst>
          </p:cNvPr>
          <p:cNvSpPr/>
          <p:nvPr/>
        </p:nvSpPr>
        <p:spPr>
          <a:xfrm>
            <a:off x="7690689" y="2328256"/>
            <a:ext cx="2581275" cy="7722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lecha: curvada hacia abajo 23">
            <a:extLst>
              <a:ext uri="{FF2B5EF4-FFF2-40B4-BE49-F238E27FC236}">
                <a16:creationId xmlns:a16="http://schemas.microsoft.com/office/drawing/2014/main" id="{1FDC5EA9-25D9-4933-BA8B-1E5153D211D4}"/>
              </a:ext>
            </a:extLst>
          </p:cNvPr>
          <p:cNvSpPr/>
          <p:nvPr/>
        </p:nvSpPr>
        <p:spPr>
          <a:xfrm rot="10800000">
            <a:off x="7666875" y="4300616"/>
            <a:ext cx="2581275" cy="77227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7C5FFCD-EEFC-4481-B674-1F392ABB5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5" t="-1035" r="11956" b="-3"/>
          <a:stretch/>
        </p:blipFill>
        <p:spPr>
          <a:xfrm rot="10800000">
            <a:off x="8825199" y="2602991"/>
            <a:ext cx="303879" cy="230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A39A9B5E-0EAD-465A-A7EB-7A7CA49C4461}"/>
              </a:ext>
            </a:extLst>
          </p:cNvPr>
          <p:cNvSpPr txBox="1"/>
          <p:nvPr/>
        </p:nvSpPr>
        <p:spPr>
          <a:xfrm>
            <a:off x="1139394" y="292614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Infinite cycle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832E289C-A617-450D-B3A0-3ED3B9EB0680}"/>
              </a:ext>
            </a:extLst>
          </p:cNvPr>
          <p:cNvSpPr txBox="1"/>
          <p:nvPr/>
        </p:nvSpPr>
        <p:spPr>
          <a:xfrm>
            <a:off x="970524" y="3498333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recycling cycle can be carried out as many times as it is wanted without quality loosing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A5BEAF1-BB11-41BD-801A-63B828827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55" t="-1035" r="11956" b="-3"/>
          <a:stretch/>
        </p:blipFill>
        <p:spPr>
          <a:xfrm>
            <a:off x="8869859" y="4686751"/>
            <a:ext cx="303879" cy="230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82B8EE35-4B45-45A1-B435-5782F1FB926E}"/>
              </a:ext>
            </a:extLst>
          </p:cNvPr>
          <p:cNvSpPr txBox="1"/>
          <p:nvPr/>
        </p:nvSpPr>
        <p:spPr>
          <a:xfrm>
            <a:off x="1075894" y="48663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No material restriction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16E52A1-0E71-43C1-9202-7F304A398BFA}"/>
              </a:ext>
            </a:extLst>
          </p:cNvPr>
          <p:cNvSpPr txBox="1"/>
          <p:nvPr/>
        </p:nvSpPr>
        <p:spPr>
          <a:xfrm>
            <a:off x="907024" y="5438513"/>
            <a:ext cx="515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Almost every polymeric material can be chemically recycled under proper conditions and process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6995C35A-002F-4042-9E28-51F0AC79243D}"/>
              </a:ext>
            </a:extLst>
          </p:cNvPr>
          <p:cNvSpPr/>
          <p:nvPr/>
        </p:nvSpPr>
        <p:spPr>
          <a:xfrm>
            <a:off x="6682304" y="1850325"/>
            <a:ext cx="4810205" cy="3578843"/>
          </a:xfrm>
          <a:prstGeom prst="roundRect">
            <a:avLst/>
          </a:prstGeom>
          <a:solidFill>
            <a:srgbClr val="00B050">
              <a:alpha val="38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65B95F1-D988-44F0-AA92-2A31F3462326}"/>
              </a:ext>
            </a:extLst>
          </p:cNvPr>
          <p:cNvSpPr txBox="1"/>
          <p:nvPr/>
        </p:nvSpPr>
        <p:spPr>
          <a:xfrm>
            <a:off x="8419663" y="1518607"/>
            <a:ext cx="1299851" cy="646331"/>
          </a:xfrm>
          <a:prstGeom prst="rect">
            <a:avLst/>
          </a:prstGeom>
          <a:solidFill>
            <a:schemeClr val="bg1"/>
          </a:solidFill>
          <a:ln w="222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CHEMICAL </a:t>
            </a:r>
          </a:p>
          <a:p>
            <a:r>
              <a:rPr lang="es-ES_tradnl" dirty="0"/>
              <a:t>RECYCLING</a:t>
            </a:r>
          </a:p>
        </p:txBody>
      </p:sp>
    </p:spTree>
    <p:extLst>
      <p:ext uri="{BB962C8B-B14F-4D97-AF65-F5344CB8AC3E}">
        <p14:creationId xmlns:p14="http://schemas.microsoft.com/office/powerpoint/2010/main" val="124994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10E5F7-F35D-4EC9-A1C2-83D94EEAB5CE}"/>
              </a:ext>
            </a:extLst>
          </p:cNvPr>
          <p:cNvSpPr txBox="1"/>
          <p:nvPr/>
        </p:nvSpPr>
        <p:spPr>
          <a:xfrm>
            <a:off x="1181100" y="75401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03062E-8B4F-463F-975D-016A666D344C}"/>
              </a:ext>
            </a:extLst>
          </p:cNvPr>
          <p:cNvSpPr txBox="1"/>
          <p:nvPr/>
        </p:nvSpPr>
        <p:spPr>
          <a:xfrm>
            <a:off x="1181099" y="29507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Solvolysis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8DC89A-944B-4C27-952A-129E5063548B}"/>
              </a:ext>
            </a:extLst>
          </p:cNvPr>
          <p:cNvSpPr txBox="1"/>
          <p:nvPr/>
        </p:nvSpPr>
        <p:spPr>
          <a:xfrm>
            <a:off x="1098550" y="480525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0DC8D5-E655-41AC-AF12-A3A376445EAC}"/>
              </a:ext>
            </a:extLst>
          </p:cNvPr>
          <p:cNvSpPr txBox="1"/>
          <p:nvPr/>
        </p:nvSpPr>
        <p:spPr>
          <a:xfrm>
            <a:off x="1120180" y="1386525"/>
            <a:ext cx="5153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(&gt;400 degrees) </a:t>
            </a:r>
          </a:p>
          <a:p>
            <a:r>
              <a:rPr lang="en-US" dirty="0"/>
              <a:t>Inert atmosphere</a:t>
            </a:r>
          </a:p>
          <a:p>
            <a:r>
              <a:rPr lang="en-US" dirty="0"/>
              <a:t>Waste mixtures</a:t>
            </a:r>
          </a:p>
          <a:p>
            <a:r>
              <a:rPr lang="en-US" dirty="0"/>
              <a:t>Products: 3 fractions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2643AC-C779-44F5-BF9E-5174BDF3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843" y="3033578"/>
            <a:ext cx="3429000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0A7AF6-2A9D-46BA-B66A-5EE3C6BAD129}"/>
              </a:ext>
            </a:extLst>
          </p:cNvPr>
          <p:cNvSpPr txBox="1"/>
          <p:nvPr/>
        </p:nvSpPr>
        <p:spPr>
          <a:xfrm>
            <a:off x="1120180" y="360902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Temperature, pressure and solvents</a:t>
            </a:r>
          </a:p>
          <a:p>
            <a:r>
              <a:rPr lang="en-US" dirty="0"/>
              <a:t>supercritical or subcritical conditions</a:t>
            </a:r>
          </a:p>
          <a:p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6416FF-016E-4E4A-AC63-9F72C7F9ECE1}"/>
              </a:ext>
            </a:extLst>
          </p:cNvPr>
          <p:cNvSpPr txBox="1"/>
          <p:nvPr/>
        </p:nvSpPr>
        <p:spPr>
          <a:xfrm>
            <a:off x="1120180" y="538457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Applicability of enzymes as </a:t>
            </a:r>
            <a:r>
              <a:rPr lang="en-US" dirty="0" err="1"/>
              <a:t>biocatalyzers</a:t>
            </a:r>
            <a:endParaRPr lang="en-US" dirty="0"/>
          </a:p>
          <a:p>
            <a:r>
              <a:rPr lang="en-US" dirty="0"/>
              <a:t>Lower temperatures</a:t>
            </a:r>
          </a:p>
          <a:p>
            <a:r>
              <a:rPr lang="en-US" dirty="0"/>
              <a:t>Bioplastics and conventional plastics</a:t>
            </a:r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1963E588-8543-469A-A532-408545BB9DBA}"/>
              </a:ext>
            </a:extLst>
          </p:cNvPr>
          <p:cNvSpPr/>
          <p:nvPr/>
        </p:nvSpPr>
        <p:spPr>
          <a:xfrm>
            <a:off x="315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accent5">
                  <a:lumMod val="40000"/>
                  <a:lumOff val="60000"/>
                </a:schemeClr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TEMPERATURE</a:t>
            </a:r>
            <a:endParaRPr lang="es-ES_tradnl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791AAF5D-B269-4646-BEC4-2302166A6C25}"/>
              </a:ext>
            </a:extLst>
          </p:cNvPr>
          <p:cNvSpPr/>
          <p:nvPr/>
        </p:nvSpPr>
        <p:spPr>
          <a:xfrm>
            <a:off x="57338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bg1"/>
              </a:gs>
              <a:gs pos="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Technology Readiness Level</a:t>
            </a:r>
          </a:p>
        </p:txBody>
      </p:sp>
      <p:pic>
        <p:nvPicPr>
          <p:cNvPr id="13" name="Picture 2" descr="Pyrolysis and gasification - Supren - UPV/EHU">
            <a:extLst>
              <a:ext uri="{FF2B5EF4-FFF2-40B4-BE49-F238E27FC236}">
                <a16:creationId xmlns:a16="http://schemas.microsoft.com/office/drawing/2014/main" id="{46030149-1C76-4598-B88F-C44188FCF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95" y="641699"/>
            <a:ext cx="4466233" cy="22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36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10E5F7-F35D-4EC9-A1C2-83D94EEAB5CE}"/>
              </a:ext>
            </a:extLst>
          </p:cNvPr>
          <p:cNvSpPr txBox="1"/>
          <p:nvPr/>
        </p:nvSpPr>
        <p:spPr>
          <a:xfrm>
            <a:off x="1181100" y="75401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03062E-8B4F-463F-975D-016A666D344C}"/>
              </a:ext>
            </a:extLst>
          </p:cNvPr>
          <p:cNvSpPr txBox="1"/>
          <p:nvPr/>
        </p:nvSpPr>
        <p:spPr>
          <a:xfrm>
            <a:off x="1181099" y="2950729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Solvolysis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8DC89A-944B-4C27-952A-129E5063548B}"/>
              </a:ext>
            </a:extLst>
          </p:cNvPr>
          <p:cNvSpPr txBox="1"/>
          <p:nvPr/>
        </p:nvSpPr>
        <p:spPr>
          <a:xfrm>
            <a:off x="1098550" y="4805256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Biological/enzymatic degradation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0DC8D5-E655-41AC-AF12-A3A376445EAC}"/>
              </a:ext>
            </a:extLst>
          </p:cNvPr>
          <p:cNvSpPr txBox="1"/>
          <p:nvPr/>
        </p:nvSpPr>
        <p:spPr>
          <a:xfrm>
            <a:off x="1120180" y="1386525"/>
            <a:ext cx="5153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(&gt;400 degrees) </a:t>
            </a:r>
          </a:p>
          <a:p>
            <a:r>
              <a:rPr lang="en-US" dirty="0"/>
              <a:t>Inert atmosphere</a:t>
            </a:r>
          </a:p>
          <a:p>
            <a:r>
              <a:rPr lang="en-US" dirty="0"/>
              <a:t>Waste mixtures</a:t>
            </a:r>
          </a:p>
          <a:p>
            <a:r>
              <a:rPr lang="en-US" dirty="0"/>
              <a:t>Products: 3 fractions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2643AC-C779-44F5-BF9E-5174BDF31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3843" y="3033578"/>
            <a:ext cx="3429000" cy="3429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00A7AF6-2A9D-46BA-B66A-5EE3C6BAD129}"/>
              </a:ext>
            </a:extLst>
          </p:cNvPr>
          <p:cNvSpPr txBox="1"/>
          <p:nvPr/>
        </p:nvSpPr>
        <p:spPr>
          <a:xfrm>
            <a:off x="1120180" y="360902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Temperature, pressure and solvents</a:t>
            </a:r>
          </a:p>
          <a:p>
            <a:r>
              <a:rPr lang="en-US" dirty="0"/>
              <a:t>supercritical or subcritical conditions</a:t>
            </a:r>
          </a:p>
          <a:p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6416FF-016E-4E4A-AC63-9F72C7F9ECE1}"/>
              </a:ext>
            </a:extLst>
          </p:cNvPr>
          <p:cNvSpPr txBox="1"/>
          <p:nvPr/>
        </p:nvSpPr>
        <p:spPr>
          <a:xfrm>
            <a:off x="1120180" y="5384575"/>
            <a:ext cx="5153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Aplicability of enzymes as biocatalyzers</a:t>
            </a:r>
          </a:p>
          <a:p>
            <a:r>
              <a:rPr lang="en-US"/>
              <a:t>Lower temperaturas</a:t>
            </a:r>
          </a:p>
          <a:p>
            <a:r>
              <a:rPr lang="en-US"/>
              <a:t>Bioplastics and conventional plastics</a:t>
            </a:r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1963E588-8543-469A-A532-408545BB9DBA}"/>
              </a:ext>
            </a:extLst>
          </p:cNvPr>
          <p:cNvSpPr/>
          <p:nvPr/>
        </p:nvSpPr>
        <p:spPr>
          <a:xfrm>
            <a:off x="315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accent5">
                  <a:lumMod val="40000"/>
                  <a:lumOff val="60000"/>
                </a:schemeClr>
              </a:gs>
              <a:gs pos="0">
                <a:srgbClr val="C0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ES_tradnl" b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TEMPERATURE</a:t>
            </a:r>
            <a:endParaRPr lang="es-ES_tradnl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791AAF5D-B269-4646-BEC4-2302166A6C25}"/>
              </a:ext>
            </a:extLst>
          </p:cNvPr>
          <p:cNvSpPr/>
          <p:nvPr/>
        </p:nvSpPr>
        <p:spPr>
          <a:xfrm>
            <a:off x="5733850" y="647365"/>
            <a:ext cx="1001119" cy="5660540"/>
          </a:xfrm>
          <a:prstGeom prst="upArrow">
            <a:avLst/>
          </a:prstGeom>
          <a:gradFill>
            <a:gsLst>
              <a:gs pos="96000">
                <a:schemeClr val="bg1"/>
              </a:gs>
              <a:gs pos="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Technology Readiness Level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A167E5D-11C3-4D2E-BD45-61F4E674001B}"/>
              </a:ext>
            </a:extLst>
          </p:cNvPr>
          <p:cNvSpPr/>
          <p:nvPr/>
        </p:nvSpPr>
        <p:spPr>
          <a:xfrm>
            <a:off x="1037343" y="647370"/>
            <a:ext cx="4116182" cy="2303364"/>
          </a:xfrm>
          <a:prstGeom prst="roundRect">
            <a:avLst/>
          </a:prstGeom>
          <a:solidFill>
            <a:srgbClr val="00B0F0">
              <a:alpha val="38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Pyrolysis and gasification - Supren - UPV/EHU">
            <a:extLst>
              <a:ext uri="{FF2B5EF4-FFF2-40B4-BE49-F238E27FC236}">
                <a16:creationId xmlns:a16="http://schemas.microsoft.com/office/drawing/2014/main" id="{69E09B7B-57FB-4658-8DC3-A8560770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95" y="698843"/>
            <a:ext cx="4466233" cy="22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005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3 CuadroTexto">
            <a:extLst>
              <a:ext uri="{FF2B5EF4-FFF2-40B4-BE49-F238E27FC236}">
                <a16:creationId xmlns:a16="http://schemas.microsoft.com/office/drawing/2014/main" id="{42FAA1B6-8F85-4658-BBB1-93C5CD27216D}"/>
              </a:ext>
            </a:extLst>
          </p:cNvPr>
          <p:cNvSpPr txBox="1"/>
          <p:nvPr/>
        </p:nvSpPr>
        <p:spPr>
          <a:xfrm>
            <a:off x="-24000" y="0"/>
            <a:ext cx="12240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Segoe UI Light" panose="020B0502040204020203" pitchFamily="34" charset="0"/>
                <a:ea typeface="Tahoma" pitchFamily="34" charset="0"/>
                <a:cs typeface="Segoe UI Light" panose="020B0502040204020203" pitchFamily="34" charset="0"/>
              </a:rPr>
              <a:t>Chemical Recycling</a:t>
            </a:r>
            <a:endParaRPr lang="en-GB" sz="3200" b="1" dirty="0">
              <a:solidFill>
                <a:schemeClr val="bg1"/>
              </a:solidFill>
              <a:latin typeface="Segoe UI Semibold" panose="020B0702040204020203" pitchFamily="34" charset="0"/>
              <a:ea typeface="Tahoma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4980CE-C77B-4A7A-958C-E50F30E7FC93}"/>
              </a:ext>
            </a:extLst>
          </p:cNvPr>
          <p:cNvSpPr txBox="1"/>
          <p:nvPr/>
        </p:nvSpPr>
        <p:spPr>
          <a:xfrm>
            <a:off x="1232945" y="1069850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Pyrolysis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9358167-AB82-479D-92B0-6F0223E6DD16}"/>
              </a:ext>
            </a:extLst>
          </p:cNvPr>
          <p:cNvGrpSpPr/>
          <p:nvPr/>
        </p:nvGrpSpPr>
        <p:grpSpPr>
          <a:xfrm rot="252973">
            <a:off x="1282700" y="2464819"/>
            <a:ext cx="4847297" cy="706985"/>
            <a:chOff x="1282700" y="1534383"/>
            <a:chExt cx="4847297" cy="706985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F88B177F-3182-48AA-BE4C-E40617493A56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00" y="19304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96DFFF99-786E-4254-9BF9-C6B09CE3178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90972" y="18952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A23FE8E8-F765-429A-86A0-1984E6A127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39391" y="18519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208340BF-F4BE-4ABC-8B87-8A61E07B59AB}"/>
                </a:ext>
              </a:extLst>
            </p:cNvPr>
            <p:cNvCxnSpPr>
              <a:cxnSpLocks/>
            </p:cNvCxnSpPr>
            <p:nvPr/>
          </p:nvCxnSpPr>
          <p:spPr>
            <a:xfrm>
              <a:off x="1929920" y="18857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DCF4A346-09D4-48C4-9386-F7C040E1E863}"/>
                </a:ext>
              </a:extLst>
            </p:cNvPr>
            <p:cNvCxnSpPr>
              <a:cxnSpLocks/>
            </p:cNvCxnSpPr>
            <p:nvPr/>
          </p:nvCxnSpPr>
          <p:spPr>
            <a:xfrm>
              <a:off x="2549077" y="18139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4AC0B9EB-2F75-4A50-8EF0-CA3742364BA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57349" y="17788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890B73A7-C085-47C4-B1C5-EEECC94752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05768" y="1735497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B18EC08-7EDF-4DBD-ADD5-E8FDEEA5402C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97" y="17692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147EE809-86A6-4C4D-8296-0B2CF47AC79F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50" y="17272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0071B9E7-7777-4689-888E-AF1F4152020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37322" y="16920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10108320-174B-4176-9CAB-4E7CD169990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85741" y="16487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61BFBBE-3F48-4A5B-BE8E-5D94DAF84A5D}"/>
                </a:ext>
              </a:extLst>
            </p:cNvPr>
            <p:cNvCxnSpPr>
              <a:cxnSpLocks/>
            </p:cNvCxnSpPr>
            <p:nvPr/>
          </p:nvCxnSpPr>
          <p:spPr>
            <a:xfrm>
              <a:off x="4476270" y="16825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B0838380-C91B-4465-88F5-F1597EEBA40D}"/>
                </a:ext>
              </a:extLst>
            </p:cNvPr>
            <p:cNvCxnSpPr>
              <a:cxnSpLocks/>
            </p:cNvCxnSpPr>
            <p:nvPr/>
          </p:nvCxnSpPr>
          <p:spPr>
            <a:xfrm>
              <a:off x="5095427" y="16107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6C5EC133-96F4-4A59-B907-DA55CDBD07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03699" y="15756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C5BA2F9D-D2FF-4E29-91C5-34354E907B71}"/>
                </a:ext>
              </a:extLst>
            </p:cNvPr>
            <p:cNvCxnSpPr>
              <a:cxnSpLocks/>
            </p:cNvCxnSpPr>
            <p:nvPr/>
          </p:nvCxnSpPr>
          <p:spPr>
            <a:xfrm>
              <a:off x="5742647" y="15660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50BA259-BFB1-4A70-91B2-478ACFCACB17}"/>
              </a:ext>
            </a:extLst>
          </p:cNvPr>
          <p:cNvGrpSpPr/>
          <p:nvPr/>
        </p:nvGrpSpPr>
        <p:grpSpPr>
          <a:xfrm rot="252973">
            <a:off x="5755166" y="2423860"/>
            <a:ext cx="4847297" cy="706985"/>
            <a:chOff x="1282700" y="1534383"/>
            <a:chExt cx="4847297" cy="706985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CEE07EF-2AFB-424E-AC66-B4B01ECEA3DD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00" y="19304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A18F6B82-575B-4A13-A5F0-FABC8B09FD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90972" y="18952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711F1BB9-EADE-46B9-8A91-1500CD66FA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239391" y="18519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B43DD473-2AAE-4195-AB3D-3EF11A39AD2F}"/>
                </a:ext>
              </a:extLst>
            </p:cNvPr>
            <p:cNvCxnSpPr>
              <a:cxnSpLocks/>
            </p:cNvCxnSpPr>
            <p:nvPr/>
          </p:nvCxnSpPr>
          <p:spPr>
            <a:xfrm>
              <a:off x="1929920" y="18857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BC4D32AF-BD24-4567-8637-C8F6743D004F}"/>
                </a:ext>
              </a:extLst>
            </p:cNvPr>
            <p:cNvCxnSpPr>
              <a:cxnSpLocks/>
            </p:cNvCxnSpPr>
            <p:nvPr/>
          </p:nvCxnSpPr>
          <p:spPr>
            <a:xfrm>
              <a:off x="2549077" y="18139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15705731-DF42-4055-AA18-A1F66C6E3FE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857349" y="17788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4EDB6E36-672C-40A9-8EEE-FA3C77DBD3A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05768" y="1735497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DF84BD3E-E2AB-4EE8-BDB6-8A0DDB33F7E9}"/>
                </a:ext>
              </a:extLst>
            </p:cNvPr>
            <p:cNvCxnSpPr>
              <a:cxnSpLocks/>
            </p:cNvCxnSpPr>
            <p:nvPr/>
          </p:nvCxnSpPr>
          <p:spPr>
            <a:xfrm>
              <a:off x="3196297" y="17692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>
              <a:extLst>
                <a:ext uri="{FF2B5EF4-FFF2-40B4-BE49-F238E27FC236}">
                  <a16:creationId xmlns:a16="http://schemas.microsoft.com/office/drawing/2014/main" id="{3D1C0138-0B8F-4F63-BC58-D74A1B24E485}"/>
                </a:ext>
              </a:extLst>
            </p:cNvPr>
            <p:cNvCxnSpPr>
              <a:cxnSpLocks/>
            </p:cNvCxnSpPr>
            <p:nvPr/>
          </p:nvCxnSpPr>
          <p:spPr>
            <a:xfrm>
              <a:off x="3829050" y="1727200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30C15949-1889-4084-965A-BA13A0EF673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137322" y="1692093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2D2C0709-1E6B-46EF-9ED1-F94D4C21C81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785741" y="1648732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FEED840B-F97B-4C1C-B926-AF5A78C5F3C4}"/>
                </a:ext>
              </a:extLst>
            </p:cNvPr>
            <p:cNvCxnSpPr>
              <a:cxnSpLocks/>
            </p:cNvCxnSpPr>
            <p:nvPr/>
          </p:nvCxnSpPr>
          <p:spPr>
            <a:xfrm>
              <a:off x="4476270" y="1682506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33">
              <a:extLst>
                <a:ext uri="{FF2B5EF4-FFF2-40B4-BE49-F238E27FC236}">
                  <a16:creationId xmlns:a16="http://schemas.microsoft.com/office/drawing/2014/main" id="{09ABFE95-ACFA-4404-A7A4-FCAF4E692AA2}"/>
                </a:ext>
              </a:extLst>
            </p:cNvPr>
            <p:cNvCxnSpPr>
              <a:cxnSpLocks/>
            </p:cNvCxnSpPr>
            <p:nvPr/>
          </p:nvCxnSpPr>
          <p:spPr>
            <a:xfrm>
              <a:off x="5095427" y="1610765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cto 34">
              <a:extLst>
                <a:ext uri="{FF2B5EF4-FFF2-40B4-BE49-F238E27FC236}">
                  <a16:creationId xmlns:a16="http://schemas.microsoft.com/office/drawing/2014/main" id="{EA44BC47-11B9-4486-BC80-D7F72E297F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03699" y="1575658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cto 35">
              <a:extLst>
                <a:ext uri="{FF2B5EF4-FFF2-40B4-BE49-F238E27FC236}">
                  <a16:creationId xmlns:a16="http://schemas.microsoft.com/office/drawing/2014/main" id="{E1C0576E-4E7C-429A-B7C7-5E5556388A1C}"/>
                </a:ext>
              </a:extLst>
            </p:cNvPr>
            <p:cNvCxnSpPr>
              <a:cxnSpLocks/>
            </p:cNvCxnSpPr>
            <p:nvPr/>
          </p:nvCxnSpPr>
          <p:spPr>
            <a:xfrm>
              <a:off x="5742647" y="1566071"/>
              <a:ext cx="387350" cy="30480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04DA717-660F-46A4-8115-B8323D9F7648}"/>
              </a:ext>
            </a:extLst>
          </p:cNvPr>
          <p:cNvSpPr txBox="1"/>
          <p:nvPr/>
        </p:nvSpPr>
        <p:spPr>
          <a:xfrm>
            <a:off x="1208883" y="1527048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Polymeric Chain	</a:t>
            </a:r>
          </a:p>
        </p:txBody>
      </p:sp>
      <p:sp>
        <p:nvSpPr>
          <p:cNvPr id="38" name="Rayo 37">
            <a:extLst>
              <a:ext uri="{FF2B5EF4-FFF2-40B4-BE49-F238E27FC236}">
                <a16:creationId xmlns:a16="http://schemas.microsoft.com/office/drawing/2014/main" id="{8B829A16-C921-41A1-B648-A331CE7C0D50}"/>
              </a:ext>
            </a:extLst>
          </p:cNvPr>
          <p:cNvSpPr/>
          <p:nvPr/>
        </p:nvSpPr>
        <p:spPr>
          <a:xfrm>
            <a:off x="7985915" y="1174553"/>
            <a:ext cx="862799" cy="79103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8B7AA7B-AC2D-48C1-8920-AD3D01C23C98}"/>
              </a:ext>
            </a:extLst>
          </p:cNvPr>
          <p:cNvSpPr txBox="1"/>
          <p:nvPr/>
        </p:nvSpPr>
        <p:spPr>
          <a:xfrm>
            <a:off x="6670901" y="1485778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Heat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35EFEB90-0B5F-4D58-917D-45CF658316A1}"/>
              </a:ext>
            </a:extLst>
          </p:cNvPr>
          <p:cNvCxnSpPr>
            <a:cxnSpLocks/>
          </p:cNvCxnSpPr>
          <p:nvPr/>
        </p:nvCxnSpPr>
        <p:spPr>
          <a:xfrm rot="252973">
            <a:off x="1410762" y="462943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F75093E5-F6B1-407B-A92F-D2B1C562BEBB}"/>
              </a:ext>
            </a:extLst>
          </p:cNvPr>
          <p:cNvCxnSpPr>
            <a:cxnSpLocks/>
          </p:cNvCxnSpPr>
          <p:nvPr/>
        </p:nvCxnSpPr>
        <p:spPr>
          <a:xfrm rot="5652973">
            <a:off x="1720781" y="461708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C752033F-A032-4F4B-B347-C89E3FD02C1F}"/>
              </a:ext>
            </a:extLst>
          </p:cNvPr>
          <p:cNvCxnSpPr>
            <a:cxnSpLocks/>
          </p:cNvCxnSpPr>
          <p:nvPr/>
        </p:nvCxnSpPr>
        <p:spPr>
          <a:xfrm rot="5652973">
            <a:off x="2370633" y="462151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93FFA55A-8575-4838-A800-F9CDB586DF03}"/>
              </a:ext>
            </a:extLst>
          </p:cNvPr>
          <p:cNvCxnSpPr>
            <a:cxnSpLocks/>
          </p:cNvCxnSpPr>
          <p:nvPr/>
        </p:nvCxnSpPr>
        <p:spPr>
          <a:xfrm rot="252973">
            <a:off x="2059516" y="463244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B8741BA6-6903-4AC6-B7F5-787997143E52}"/>
              </a:ext>
            </a:extLst>
          </p:cNvPr>
          <p:cNvCxnSpPr>
            <a:cxnSpLocks/>
          </p:cNvCxnSpPr>
          <p:nvPr/>
        </p:nvCxnSpPr>
        <p:spPr>
          <a:xfrm rot="252973">
            <a:off x="2682272" y="460641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44CBEE35-7B94-45FE-B928-BAFE23967E3E}"/>
              </a:ext>
            </a:extLst>
          </p:cNvPr>
          <p:cNvCxnSpPr>
            <a:cxnSpLocks/>
          </p:cNvCxnSpPr>
          <p:nvPr/>
        </p:nvCxnSpPr>
        <p:spPr>
          <a:xfrm rot="5652973">
            <a:off x="2992291" y="459407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3802C157-281C-4239-8AB3-C8F9BD9C80EF}"/>
              </a:ext>
            </a:extLst>
          </p:cNvPr>
          <p:cNvCxnSpPr>
            <a:cxnSpLocks/>
          </p:cNvCxnSpPr>
          <p:nvPr/>
        </p:nvCxnSpPr>
        <p:spPr>
          <a:xfrm rot="5652973">
            <a:off x="3642143" y="459849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>
            <a:extLst>
              <a:ext uri="{FF2B5EF4-FFF2-40B4-BE49-F238E27FC236}">
                <a16:creationId xmlns:a16="http://schemas.microsoft.com/office/drawing/2014/main" id="{9A1D8E3C-F803-4CC2-B115-1FF35DAFCD99}"/>
              </a:ext>
            </a:extLst>
          </p:cNvPr>
          <p:cNvCxnSpPr>
            <a:cxnSpLocks/>
          </p:cNvCxnSpPr>
          <p:nvPr/>
        </p:nvCxnSpPr>
        <p:spPr>
          <a:xfrm rot="252973">
            <a:off x="3331027" y="46094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5741279A-1CB3-46C6-B227-BC418F2ACD18}"/>
              </a:ext>
            </a:extLst>
          </p:cNvPr>
          <p:cNvCxnSpPr>
            <a:cxnSpLocks/>
          </p:cNvCxnSpPr>
          <p:nvPr/>
        </p:nvCxnSpPr>
        <p:spPr>
          <a:xfrm rot="252973">
            <a:off x="3965160" y="461399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617F004A-E044-4525-8CE3-0F82CD753FBA}"/>
              </a:ext>
            </a:extLst>
          </p:cNvPr>
          <p:cNvCxnSpPr>
            <a:cxnSpLocks/>
          </p:cNvCxnSpPr>
          <p:nvPr/>
        </p:nvCxnSpPr>
        <p:spPr>
          <a:xfrm rot="5652973">
            <a:off x="4275179" y="460164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8BC7D402-33CC-47D9-9327-35DCE6935D9C}"/>
              </a:ext>
            </a:extLst>
          </p:cNvPr>
          <p:cNvCxnSpPr>
            <a:cxnSpLocks/>
          </p:cNvCxnSpPr>
          <p:nvPr/>
        </p:nvCxnSpPr>
        <p:spPr>
          <a:xfrm rot="5652973">
            <a:off x="4925031" y="460607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E960AD23-671E-43F0-BE88-97601F4AE850}"/>
              </a:ext>
            </a:extLst>
          </p:cNvPr>
          <p:cNvCxnSpPr>
            <a:cxnSpLocks/>
          </p:cNvCxnSpPr>
          <p:nvPr/>
        </p:nvCxnSpPr>
        <p:spPr>
          <a:xfrm rot="252973">
            <a:off x="4613915" y="461700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04587ECD-CD21-48F7-919A-08E051C009CC}"/>
              </a:ext>
            </a:extLst>
          </p:cNvPr>
          <p:cNvCxnSpPr>
            <a:cxnSpLocks/>
          </p:cNvCxnSpPr>
          <p:nvPr/>
        </p:nvCxnSpPr>
        <p:spPr>
          <a:xfrm rot="252973">
            <a:off x="5236670" y="459097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F85C726D-CEB4-41FB-99A2-5E87B93F0476}"/>
              </a:ext>
            </a:extLst>
          </p:cNvPr>
          <p:cNvCxnSpPr>
            <a:cxnSpLocks/>
          </p:cNvCxnSpPr>
          <p:nvPr/>
        </p:nvCxnSpPr>
        <p:spPr>
          <a:xfrm rot="5652973">
            <a:off x="5546689" y="457863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1707DD1C-641E-4BF3-9936-805F2E1833E9}"/>
              </a:ext>
            </a:extLst>
          </p:cNvPr>
          <p:cNvCxnSpPr>
            <a:cxnSpLocks/>
          </p:cNvCxnSpPr>
          <p:nvPr/>
        </p:nvCxnSpPr>
        <p:spPr>
          <a:xfrm rot="252973">
            <a:off x="5885425" y="459398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0CF42C64-B2FE-4B65-9A24-8E86236151A7}"/>
              </a:ext>
            </a:extLst>
          </p:cNvPr>
          <p:cNvCxnSpPr>
            <a:cxnSpLocks/>
          </p:cNvCxnSpPr>
          <p:nvPr/>
        </p:nvCxnSpPr>
        <p:spPr>
          <a:xfrm rot="252973">
            <a:off x="5883228" y="458847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FFDEC67-D3B0-470E-8DA9-F13AF0F9A6F1}"/>
              </a:ext>
            </a:extLst>
          </p:cNvPr>
          <p:cNvCxnSpPr>
            <a:cxnSpLocks/>
          </p:cNvCxnSpPr>
          <p:nvPr/>
        </p:nvCxnSpPr>
        <p:spPr>
          <a:xfrm rot="5652973">
            <a:off x="6193247" y="457612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4BCA8BF1-64F0-4563-A2F6-7F267AEA20E2}"/>
              </a:ext>
            </a:extLst>
          </p:cNvPr>
          <p:cNvCxnSpPr>
            <a:cxnSpLocks/>
          </p:cNvCxnSpPr>
          <p:nvPr/>
        </p:nvCxnSpPr>
        <p:spPr>
          <a:xfrm rot="5652973">
            <a:off x="6843099" y="458055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732406F6-8391-4AA3-938E-7A101FEB02D6}"/>
              </a:ext>
            </a:extLst>
          </p:cNvPr>
          <p:cNvCxnSpPr>
            <a:cxnSpLocks/>
          </p:cNvCxnSpPr>
          <p:nvPr/>
        </p:nvCxnSpPr>
        <p:spPr>
          <a:xfrm rot="252973">
            <a:off x="6531982" y="459148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A39D0A8B-0CA3-4B24-B7F9-F1FCBD1A7576}"/>
              </a:ext>
            </a:extLst>
          </p:cNvPr>
          <p:cNvCxnSpPr>
            <a:cxnSpLocks/>
          </p:cNvCxnSpPr>
          <p:nvPr/>
        </p:nvCxnSpPr>
        <p:spPr>
          <a:xfrm rot="252973">
            <a:off x="7154738" y="456546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C8CFE2BD-6A0F-4681-98BE-0F1DF9177EB9}"/>
              </a:ext>
            </a:extLst>
          </p:cNvPr>
          <p:cNvCxnSpPr>
            <a:cxnSpLocks/>
          </p:cNvCxnSpPr>
          <p:nvPr/>
        </p:nvCxnSpPr>
        <p:spPr>
          <a:xfrm rot="5652973">
            <a:off x="7464757" y="455311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>
            <a:extLst>
              <a:ext uri="{FF2B5EF4-FFF2-40B4-BE49-F238E27FC236}">
                <a16:creationId xmlns:a16="http://schemas.microsoft.com/office/drawing/2014/main" id="{3CD7295E-4057-4B2D-8B87-C022F11F4B76}"/>
              </a:ext>
            </a:extLst>
          </p:cNvPr>
          <p:cNvCxnSpPr>
            <a:cxnSpLocks/>
          </p:cNvCxnSpPr>
          <p:nvPr/>
        </p:nvCxnSpPr>
        <p:spPr>
          <a:xfrm rot="5652973">
            <a:off x="8114609" y="455754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1C2369B6-4F93-4AF0-A16A-B1A795F46F60}"/>
              </a:ext>
            </a:extLst>
          </p:cNvPr>
          <p:cNvCxnSpPr>
            <a:cxnSpLocks/>
          </p:cNvCxnSpPr>
          <p:nvPr/>
        </p:nvCxnSpPr>
        <p:spPr>
          <a:xfrm rot="252973">
            <a:off x="7803493" y="456847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FC90936C-2E50-4300-89BF-43A169F353C6}"/>
              </a:ext>
            </a:extLst>
          </p:cNvPr>
          <p:cNvCxnSpPr>
            <a:cxnSpLocks/>
          </p:cNvCxnSpPr>
          <p:nvPr/>
        </p:nvCxnSpPr>
        <p:spPr>
          <a:xfrm rot="252973">
            <a:off x="8437626" y="457303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E9515733-1CB2-47DA-B355-04BA398C155D}"/>
              </a:ext>
            </a:extLst>
          </p:cNvPr>
          <p:cNvCxnSpPr>
            <a:cxnSpLocks/>
          </p:cNvCxnSpPr>
          <p:nvPr/>
        </p:nvCxnSpPr>
        <p:spPr>
          <a:xfrm rot="5652973">
            <a:off x="8747645" y="456068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A02CDF57-2FEA-46B9-B413-C855B688D1CF}"/>
              </a:ext>
            </a:extLst>
          </p:cNvPr>
          <p:cNvCxnSpPr>
            <a:cxnSpLocks/>
          </p:cNvCxnSpPr>
          <p:nvPr/>
        </p:nvCxnSpPr>
        <p:spPr>
          <a:xfrm rot="5652973">
            <a:off x="9397497" y="456511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33CC47AB-CB2F-4854-BA7A-3DC32A738AFF}"/>
              </a:ext>
            </a:extLst>
          </p:cNvPr>
          <p:cNvCxnSpPr>
            <a:cxnSpLocks/>
          </p:cNvCxnSpPr>
          <p:nvPr/>
        </p:nvCxnSpPr>
        <p:spPr>
          <a:xfrm rot="252973">
            <a:off x="9086381" y="457604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9723F47C-7220-41A1-AED6-1EA321977931}"/>
              </a:ext>
            </a:extLst>
          </p:cNvPr>
          <p:cNvCxnSpPr>
            <a:cxnSpLocks/>
          </p:cNvCxnSpPr>
          <p:nvPr/>
        </p:nvCxnSpPr>
        <p:spPr>
          <a:xfrm rot="252973">
            <a:off x="9709136" y="455001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cto 67">
            <a:extLst>
              <a:ext uri="{FF2B5EF4-FFF2-40B4-BE49-F238E27FC236}">
                <a16:creationId xmlns:a16="http://schemas.microsoft.com/office/drawing/2014/main" id="{E6CAE2D3-33DB-41AD-A7AA-553111B15F4F}"/>
              </a:ext>
            </a:extLst>
          </p:cNvPr>
          <p:cNvCxnSpPr>
            <a:cxnSpLocks/>
          </p:cNvCxnSpPr>
          <p:nvPr/>
        </p:nvCxnSpPr>
        <p:spPr>
          <a:xfrm rot="5652973">
            <a:off x="10019155" y="453767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99A9FFB2-2EB1-4CE1-BF39-EC5DC07AB731}"/>
              </a:ext>
            </a:extLst>
          </p:cNvPr>
          <p:cNvCxnSpPr>
            <a:cxnSpLocks/>
          </p:cNvCxnSpPr>
          <p:nvPr/>
        </p:nvCxnSpPr>
        <p:spPr>
          <a:xfrm rot="252973">
            <a:off x="10357891" y="455302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ayo 69">
            <a:extLst>
              <a:ext uri="{FF2B5EF4-FFF2-40B4-BE49-F238E27FC236}">
                <a16:creationId xmlns:a16="http://schemas.microsoft.com/office/drawing/2014/main" id="{43D8E5F4-7345-411F-9EFE-814635EAA54D}"/>
              </a:ext>
            </a:extLst>
          </p:cNvPr>
          <p:cNvSpPr/>
          <p:nvPr/>
        </p:nvSpPr>
        <p:spPr>
          <a:xfrm>
            <a:off x="2138568" y="4227886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ayo 70">
            <a:extLst>
              <a:ext uri="{FF2B5EF4-FFF2-40B4-BE49-F238E27FC236}">
                <a16:creationId xmlns:a16="http://schemas.microsoft.com/office/drawing/2014/main" id="{41E0F4B1-BE56-4115-8461-37D104481B89}"/>
              </a:ext>
            </a:extLst>
          </p:cNvPr>
          <p:cNvSpPr/>
          <p:nvPr/>
        </p:nvSpPr>
        <p:spPr>
          <a:xfrm>
            <a:off x="3879132" y="4155698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ayo 71">
            <a:extLst>
              <a:ext uri="{FF2B5EF4-FFF2-40B4-BE49-F238E27FC236}">
                <a16:creationId xmlns:a16="http://schemas.microsoft.com/office/drawing/2014/main" id="{8C971F58-2B34-4A5E-8C37-8DB5CD29DA3F}"/>
              </a:ext>
            </a:extLst>
          </p:cNvPr>
          <p:cNvSpPr/>
          <p:nvPr/>
        </p:nvSpPr>
        <p:spPr>
          <a:xfrm>
            <a:off x="5940540" y="4131636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ayo 72">
            <a:extLst>
              <a:ext uri="{FF2B5EF4-FFF2-40B4-BE49-F238E27FC236}">
                <a16:creationId xmlns:a16="http://schemas.microsoft.com/office/drawing/2014/main" id="{6D51ECEC-556D-41E9-BCEB-E691D593BEB4}"/>
              </a:ext>
            </a:extLst>
          </p:cNvPr>
          <p:cNvSpPr/>
          <p:nvPr/>
        </p:nvSpPr>
        <p:spPr>
          <a:xfrm>
            <a:off x="7761319" y="4139658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ayo 73">
            <a:extLst>
              <a:ext uri="{FF2B5EF4-FFF2-40B4-BE49-F238E27FC236}">
                <a16:creationId xmlns:a16="http://schemas.microsoft.com/office/drawing/2014/main" id="{8A2618C8-537A-4B88-B998-61B628A276EE}"/>
              </a:ext>
            </a:extLst>
          </p:cNvPr>
          <p:cNvSpPr/>
          <p:nvPr/>
        </p:nvSpPr>
        <p:spPr>
          <a:xfrm>
            <a:off x="9710436" y="4147679"/>
            <a:ext cx="633083" cy="408713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lecha: hacia abajo 74">
            <a:extLst>
              <a:ext uri="{FF2B5EF4-FFF2-40B4-BE49-F238E27FC236}">
                <a16:creationId xmlns:a16="http://schemas.microsoft.com/office/drawing/2014/main" id="{0834A42B-AB91-41ED-9E33-B7AC6662A4C3}"/>
              </a:ext>
            </a:extLst>
          </p:cNvPr>
          <p:cNvSpPr/>
          <p:nvPr/>
        </p:nvSpPr>
        <p:spPr>
          <a:xfrm>
            <a:off x="5225989" y="5181600"/>
            <a:ext cx="1158954" cy="5108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Conector recto 75">
            <a:extLst>
              <a:ext uri="{FF2B5EF4-FFF2-40B4-BE49-F238E27FC236}">
                <a16:creationId xmlns:a16="http://schemas.microsoft.com/office/drawing/2014/main" id="{835FF4DD-5FBB-4E49-9F03-BC4680D281B3}"/>
              </a:ext>
            </a:extLst>
          </p:cNvPr>
          <p:cNvCxnSpPr>
            <a:cxnSpLocks/>
          </p:cNvCxnSpPr>
          <p:nvPr/>
        </p:nvCxnSpPr>
        <p:spPr>
          <a:xfrm rot="5652973">
            <a:off x="6995499" y="598301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cto 76">
            <a:extLst>
              <a:ext uri="{FF2B5EF4-FFF2-40B4-BE49-F238E27FC236}">
                <a16:creationId xmlns:a16="http://schemas.microsoft.com/office/drawing/2014/main" id="{F278E48D-F042-4647-A263-5376E1B334E9}"/>
              </a:ext>
            </a:extLst>
          </p:cNvPr>
          <p:cNvCxnSpPr>
            <a:cxnSpLocks/>
          </p:cNvCxnSpPr>
          <p:nvPr/>
        </p:nvCxnSpPr>
        <p:spPr>
          <a:xfrm rot="252973">
            <a:off x="6684382" y="599394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cto 77">
            <a:extLst>
              <a:ext uri="{FF2B5EF4-FFF2-40B4-BE49-F238E27FC236}">
                <a16:creationId xmlns:a16="http://schemas.microsoft.com/office/drawing/2014/main" id="{B9E0F998-283B-475A-AD12-F1738C3D3561}"/>
              </a:ext>
            </a:extLst>
          </p:cNvPr>
          <p:cNvCxnSpPr>
            <a:cxnSpLocks/>
          </p:cNvCxnSpPr>
          <p:nvPr/>
        </p:nvCxnSpPr>
        <p:spPr>
          <a:xfrm rot="252973">
            <a:off x="7307138" y="596792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cto 78">
            <a:extLst>
              <a:ext uri="{FF2B5EF4-FFF2-40B4-BE49-F238E27FC236}">
                <a16:creationId xmlns:a16="http://schemas.microsoft.com/office/drawing/2014/main" id="{DC5BBBFB-84EA-45B8-AE66-C79D0438B1AE}"/>
              </a:ext>
            </a:extLst>
          </p:cNvPr>
          <p:cNvCxnSpPr>
            <a:cxnSpLocks/>
          </p:cNvCxnSpPr>
          <p:nvPr/>
        </p:nvCxnSpPr>
        <p:spPr>
          <a:xfrm rot="5652973">
            <a:off x="7617157" y="595557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>
            <a:extLst>
              <a:ext uri="{FF2B5EF4-FFF2-40B4-BE49-F238E27FC236}">
                <a16:creationId xmlns:a16="http://schemas.microsoft.com/office/drawing/2014/main" id="{0FE15DA4-6499-4973-851C-8A7B8C0285EA}"/>
              </a:ext>
            </a:extLst>
          </p:cNvPr>
          <p:cNvCxnSpPr>
            <a:cxnSpLocks/>
          </p:cNvCxnSpPr>
          <p:nvPr/>
        </p:nvCxnSpPr>
        <p:spPr>
          <a:xfrm rot="5652973">
            <a:off x="8267009" y="596000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cto 80">
            <a:extLst>
              <a:ext uri="{FF2B5EF4-FFF2-40B4-BE49-F238E27FC236}">
                <a16:creationId xmlns:a16="http://schemas.microsoft.com/office/drawing/2014/main" id="{598D9419-77B0-4CED-ACAC-B5E96155FD7C}"/>
              </a:ext>
            </a:extLst>
          </p:cNvPr>
          <p:cNvCxnSpPr>
            <a:cxnSpLocks/>
          </p:cNvCxnSpPr>
          <p:nvPr/>
        </p:nvCxnSpPr>
        <p:spPr>
          <a:xfrm rot="252973">
            <a:off x="7955893" y="597093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5A8943CC-011D-4780-A10D-06E1F9855264}"/>
              </a:ext>
            </a:extLst>
          </p:cNvPr>
          <p:cNvCxnSpPr>
            <a:cxnSpLocks/>
          </p:cNvCxnSpPr>
          <p:nvPr/>
        </p:nvCxnSpPr>
        <p:spPr>
          <a:xfrm rot="252973">
            <a:off x="8983564" y="594077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AF076241-1DD5-48C6-B508-956A942AF62C}"/>
              </a:ext>
            </a:extLst>
          </p:cNvPr>
          <p:cNvCxnSpPr>
            <a:cxnSpLocks/>
          </p:cNvCxnSpPr>
          <p:nvPr/>
        </p:nvCxnSpPr>
        <p:spPr>
          <a:xfrm rot="5652973">
            <a:off x="9293583" y="592842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B1E6CEE4-96B2-448D-8566-DF55F7D80B37}"/>
              </a:ext>
            </a:extLst>
          </p:cNvPr>
          <p:cNvCxnSpPr>
            <a:cxnSpLocks/>
          </p:cNvCxnSpPr>
          <p:nvPr/>
        </p:nvCxnSpPr>
        <p:spPr>
          <a:xfrm rot="5652973">
            <a:off x="9943435" y="593285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5F876714-6C2E-4B57-A0C6-79CEB6B22918}"/>
              </a:ext>
            </a:extLst>
          </p:cNvPr>
          <p:cNvCxnSpPr>
            <a:cxnSpLocks/>
          </p:cNvCxnSpPr>
          <p:nvPr/>
        </p:nvCxnSpPr>
        <p:spPr>
          <a:xfrm rot="252973">
            <a:off x="9632319" y="5943783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1EDA0E90-4CB5-4357-86FE-7CEF16D37CFC}"/>
              </a:ext>
            </a:extLst>
          </p:cNvPr>
          <p:cNvCxnSpPr>
            <a:cxnSpLocks/>
          </p:cNvCxnSpPr>
          <p:nvPr/>
        </p:nvCxnSpPr>
        <p:spPr>
          <a:xfrm rot="252973">
            <a:off x="10255074" y="591775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C15477D-76C1-47B8-9EDB-A256E9D623A1}"/>
              </a:ext>
            </a:extLst>
          </p:cNvPr>
          <p:cNvCxnSpPr>
            <a:cxnSpLocks/>
          </p:cNvCxnSpPr>
          <p:nvPr/>
        </p:nvCxnSpPr>
        <p:spPr>
          <a:xfrm rot="5652973">
            <a:off x="10565093" y="5905410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37BAF507-DCBB-4A4F-87E2-41CC012656E6}"/>
              </a:ext>
            </a:extLst>
          </p:cNvPr>
          <p:cNvCxnSpPr>
            <a:cxnSpLocks/>
          </p:cNvCxnSpPr>
          <p:nvPr/>
        </p:nvCxnSpPr>
        <p:spPr>
          <a:xfrm rot="252973">
            <a:off x="11262642" y="588604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A8E8DF07-CEC4-4167-B18E-9836063AA3AC}"/>
              </a:ext>
            </a:extLst>
          </p:cNvPr>
          <p:cNvCxnSpPr>
            <a:cxnSpLocks/>
          </p:cNvCxnSpPr>
          <p:nvPr/>
        </p:nvCxnSpPr>
        <p:spPr>
          <a:xfrm rot="252973">
            <a:off x="376761" y="596244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D6BB1B90-1B7E-4A72-A2E1-2570716CF218}"/>
              </a:ext>
            </a:extLst>
          </p:cNvPr>
          <p:cNvCxnSpPr>
            <a:cxnSpLocks/>
          </p:cNvCxnSpPr>
          <p:nvPr/>
        </p:nvCxnSpPr>
        <p:spPr>
          <a:xfrm rot="5652973">
            <a:off x="686780" y="595009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cto 90">
            <a:extLst>
              <a:ext uri="{FF2B5EF4-FFF2-40B4-BE49-F238E27FC236}">
                <a16:creationId xmlns:a16="http://schemas.microsoft.com/office/drawing/2014/main" id="{4AEEA4F8-950E-4C80-BEB1-45FA9206ADA5}"/>
              </a:ext>
            </a:extLst>
          </p:cNvPr>
          <p:cNvCxnSpPr>
            <a:cxnSpLocks/>
          </p:cNvCxnSpPr>
          <p:nvPr/>
        </p:nvCxnSpPr>
        <p:spPr>
          <a:xfrm rot="5652973">
            <a:off x="1336632" y="595452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cto 91">
            <a:extLst>
              <a:ext uri="{FF2B5EF4-FFF2-40B4-BE49-F238E27FC236}">
                <a16:creationId xmlns:a16="http://schemas.microsoft.com/office/drawing/2014/main" id="{27F0AEBE-835B-41CF-B7E1-1428DFDBECDA}"/>
              </a:ext>
            </a:extLst>
          </p:cNvPr>
          <p:cNvCxnSpPr>
            <a:cxnSpLocks/>
          </p:cNvCxnSpPr>
          <p:nvPr/>
        </p:nvCxnSpPr>
        <p:spPr>
          <a:xfrm rot="252973">
            <a:off x="1025515" y="5965458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cto 92">
            <a:extLst>
              <a:ext uri="{FF2B5EF4-FFF2-40B4-BE49-F238E27FC236}">
                <a16:creationId xmlns:a16="http://schemas.microsoft.com/office/drawing/2014/main" id="{3326A319-0AAB-4D06-AE06-CF47D90F494A}"/>
              </a:ext>
            </a:extLst>
          </p:cNvPr>
          <p:cNvCxnSpPr>
            <a:cxnSpLocks/>
          </p:cNvCxnSpPr>
          <p:nvPr/>
        </p:nvCxnSpPr>
        <p:spPr>
          <a:xfrm rot="252973">
            <a:off x="2047595" y="597994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cto 93">
            <a:extLst>
              <a:ext uri="{FF2B5EF4-FFF2-40B4-BE49-F238E27FC236}">
                <a16:creationId xmlns:a16="http://schemas.microsoft.com/office/drawing/2014/main" id="{5CBDD320-5AD0-4819-8F0D-8D149484112D}"/>
              </a:ext>
            </a:extLst>
          </p:cNvPr>
          <p:cNvCxnSpPr>
            <a:cxnSpLocks/>
          </p:cNvCxnSpPr>
          <p:nvPr/>
        </p:nvCxnSpPr>
        <p:spPr>
          <a:xfrm rot="5652973">
            <a:off x="2357614" y="5967597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AA08BF87-599A-4AE7-80E5-951430441328}"/>
              </a:ext>
            </a:extLst>
          </p:cNvPr>
          <p:cNvCxnSpPr>
            <a:cxnSpLocks/>
          </p:cNvCxnSpPr>
          <p:nvPr/>
        </p:nvCxnSpPr>
        <p:spPr>
          <a:xfrm rot="5652973">
            <a:off x="3007466" y="597202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id="{0BADCE46-C4B7-434C-B890-3363DE4CC47C}"/>
              </a:ext>
            </a:extLst>
          </p:cNvPr>
          <p:cNvCxnSpPr>
            <a:cxnSpLocks/>
          </p:cNvCxnSpPr>
          <p:nvPr/>
        </p:nvCxnSpPr>
        <p:spPr>
          <a:xfrm rot="252973">
            <a:off x="2696350" y="5982955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78DA3581-BBBA-4CC0-BAF1-EE5D1F80ED89}"/>
              </a:ext>
            </a:extLst>
          </p:cNvPr>
          <p:cNvCxnSpPr>
            <a:cxnSpLocks/>
          </p:cNvCxnSpPr>
          <p:nvPr/>
        </p:nvCxnSpPr>
        <p:spPr>
          <a:xfrm rot="252973">
            <a:off x="3330483" y="598751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D5B3366B-EBD3-43DB-8F6C-765BA6A914C8}"/>
              </a:ext>
            </a:extLst>
          </p:cNvPr>
          <p:cNvCxnSpPr>
            <a:cxnSpLocks/>
          </p:cNvCxnSpPr>
          <p:nvPr/>
        </p:nvCxnSpPr>
        <p:spPr>
          <a:xfrm rot="5652973">
            <a:off x="3640502" y="5975171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1D5DB2AD-B3D5-4F1B-BBD9-45C056EE47F9}"/>
              </a:ext>
            </a:extLst>
          </p:cNvPr>
          <p:cNvCxnSpPr>
            <a:cxnSpLocks/>
          </p:cNvCxnSpPr>
          <p:nvPr/>
        </p:nvCxnSpPr>
        <p:spPr>
          <a:xfrm rot="5652973">
            <a:off x="4640880" y="606890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FAD8C845-6D4F-4851-AC45-09196FD5F629}"/>
              </a:ext>
            </a:extLst>
          </p:cNvPr>
          <p:cNvCxnSpPr>
            <a:cxnSpLocks/>
          </p:cNvCxnSpPr>
          <p:nvPr/>
        </p:nvCxnSpPr>
        <p:spPr>
          <a:xfrm rot="252973">
            <a:off x="4329764" y="6079832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334E28B4-56FA-482C-BF87-42DF9ED2D9C8}"/>
              </a:ext>
            </a:extLst>
          </p:cNvPr>
          <p:cNvCxnSpPr>
            <a:cxnSpLocks/>
          </p:cNvCxnSpPr>
          <p:nvPr/>
        </p:nvCxnSpPr>
        <p:spPr>
          <a:xfrm rot="252973">
            <a:off x="4952519" y="605380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6D06F5B3-25D5-4C09-BDD3-085C41BD682A}"/>
              </a:ext>
            </a:extLst>
          </p:cNvPr>
          <p:cNvCxnSpPr>
            <a:cxnSpLocks/>
          </p:cNvCxnSpPr>
          <p:nvPr/>
        </p:nvCxnSpPr>
        <p:spPr>
          <a:xfrm rot="5652973">
            <a:off x="5262538" y="6041459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cto 102">
            <a:extLst>
              <a:ext uri="{FF2B5EF4-FFF2-40B4-BE49-F238E27FC236}">
                <a16:creationId xmlns:a16="http://schemas.microsoft.com/office/drawing/2014/main" id="{13975994-240B-4CBC-9A11-1676221FC38E}"/>
              </a:ext>
            </a:extLst>
          </p:cNvPr>
          <p:cNvCxnSpPr>
            <a:cxnSpLocks/>
          </p:cNvCxnSpPr>
          <p:nvPr/>
        </p:nvCxnSpPr>
        <p:spPr>
          <a:xfrm rot="252973">
            <a:off x="5599077" y="6051304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id="{1DC5C301-EF85-4D10-8BF1-28A933C2886D}"/>
              </a:ext>
            </a:extLst>
          </p:cNvPr>
          <p:cNvCxnSpPr>
            <a:cxnSpLocks/>
          </p:cNvCxnSpPr>
          <p:nvPr/>
        </p:nvCxnSpPr>
        <p:spPr>
          <a:xfrm rot="5652973">
            <a:off x="5909096" y="6038956"/>
            <a:ext cx="387350" cy="304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uadroTexto 104">
            <a:extLst>
              <a:ext uri="{FF2B5EF4-FFF2-40B4-BE49-F238E27FC236}">
                <a16:creationId xmlns:a16="http://schemas.microsoft.com/office/drawing/2014/main" id="{8345C279-8BFF-4493-A95E-1A2EEE8854C2}"/>
              </a:ext>
            </a:extLst>
          </p:cNvPr>
          <p:cNvSpPr txBox="1"/>
          <p:nvPr/>
        </p:nvSpPr>
        <p:spPr>
          <a:xfrm>
            <a:off x="1232945" y="3520950"/>
            <a:ext cx="460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Pyrolytic reactions</a:t>
            </a:r>
          </a:p>
        </p:txBody>
      </p:sp>
    </p:spTree>
    <p:extLst>
      <p:ext uri="{BB962C8B-B14F-4D97-AF65-F5344CB8AC3E}">
        <p14:creationId xmlns:p14="http://schemas.microsoft.com/office/powerpoint/2010/main" val="22100281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13031</TotalTime>
  <Words>746</Words>
  <Application>Microsoft Office PowerPoint</Application>
  <PresentationFormat>Panorámica</PresentationFormat>
  <Paragraphs>237</Paragraphs>
  <Slides>28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Segoe UI</vt:lpstr>
      <vt:lpstr>Segoe UI Black</vt:lpstr>
      <vt:lpstr>Segoe UI Light</vt:lpstr>
      <vt:lpstr>Segoe UI Semibold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AIMPLAS’ TRAINING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 Bartual</dc:creator>
  <cp:lastModifiedBy>Bárbara Sancho Toboso</cp:lastModifiedBy>
  <cp:revision>303</cp:revision>
  <dcterms:created xsi:type="dcterms:W3CDTF">2018-03-16T10:42:10Z</dcterms:created>
  <dcterms:modified xsi:type="dcterms:W3CDTF">2020-12-04T10:32:16Z</dcterms:modified>
</cp:coreProperties>
</file>